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embeddedFontLst>
    <p:embeddedFont>
      <p:font typeface="Inclusive Sans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E7AB3-1DFC-4EB7-9CC8-36373CA3E773}" v="2" dt="2026-06-22T15:23:09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Pizzoli (CMH - Administration)" userId="d2283435-31aa-4ccf-b57e-26fc6e5caaa3" providerId="ADAL" clId="{902429D7-A709-4F49-8B50-1FEC49C37A36}"/>
    <pc:docChg chg="undo custSel addSld delSld modSld modMainMaster">
      <pc:chgData name="Elena Pizzoli (CMH - Administration)" userId="d2283435-31aa-4ccf-b57e-26fc6e5caaa3" providerId="ADAL" clId="{902429D7-A709-4F49-8B50-1FEC49C37A36}" dt="2026-06-22T15:30:10.813" v="279" actId="47"/>
      <pc:docMkLst>
        <pc:docMk/>
      </pc:docMkLst>
      <pc:sldChg chg="modSp mod">
        <pc:chgData name="Elena Pizzoli (CMH - Administration)" userId="d2283435-31aa-4ccf-b57e-26fc6e5caaa3" providerId="ADAL" clId="{902429D7-A709-4F49-8B50-1FEC49C37A36}" dt="2026-06-22T15:20:14.189" v="221" actId="2711"/>
        <pc:sldMkLst>
          <pc:docMk/>
          <pc:sldMk cId="636846792" sldId="257"/>
        </pc:sldMkLst>
        <pc:spChg chg="mod">
          <ac:chgData name="Elena Pizzoli (CMH - Administration)" userId="d2283435-31aa-4ccf-b57e-26fc6e5caaa3" providerId="ADAL" clId="{902429D7-A709-4F49-8B50-1FEC49C37A36}" dt="2026-06-22T15:20:14.189" v="221" actId="2711"/>
          <ac:spMkLst>
            <pc:docMk/>
            <pc:sldMk cId="636846792" sldId="257"/>
            <ac:spMk id="7" creationId="{AA8E6CE3-0204-018B-7633-47616C974DD8}"/>
          </ac:spMkLst>
        </pc:spChg>
        <pc:spChg chg="mod">
          <ac:chgData name="Elena Pizzoli (CMH - Administration)" userId="d2283435-31aa-4ccf-b57e-26fc6e5caaa3" providerId="ADAL" clId="{902429D7-A709-4F49-8B50-1FEC49C37A36}" dt="2026-06-22T15:20:14.189" v="221" actId="2711"/>
          <ac:spMkLst>
            <pc:docMk/>
            <pc:sldMk cId="636846792" sldId="257"/>
            <ac:spMk id="9" creationId="{E883F27F-6A89-CA26-22E4-DC2A2F630931}"/>
          </ac:spMkLst>
        </pc:spChg>
        <pc:spChg chg="mod">
          <ac:chgData name="Elena Pizzoli (CMH - Administration)" userId="d2283435-31aa-4ccf-b57e-26fc6e5caaa3" providerId="ADAL" clId="{902429D7-A709-4F49-8B50-1FEC49C37A36}" dt="2026-06-22T15:20:14.189" v="221" actId="2711"/>
          <ac:spMkLst>
            <pc:docMk/>
            <pc:sldMk cId="636846792" sldId="257"/>
            <ac:spMk id="10" creationId="{6D978E75-57BD-9FFD-F84A-03DFC3C3D38F}"/>
          </ac:spMkLst>
        </pc:spChg>
        <pc:spChg chg="mod">
          <ac:chgData name="Elena Pizzoli (CMH - Administration)" userId="d2283435-31aa-4ccf-b57e-26fc6e5caaa3" providerId="ADAL" clId="{902429D7-A709-4F49-8B50-1FEC49C37A36}" dt="2026-06-22T15:20:14.189" v="221" actId="2711"/>
          <ac:spMkLst>
            <pc:docMk/>
            <pc:sldMk cId="636846792" sldId="257"/>
            <ac:spMk id="11" creationId="{E8952EC3-AB90-E819-714C-2FEC851E92D0}"/>
          </ac:spMkLst>
        </pc:spChg>
        <pc:spChg chg="mod">
          <ac:chgData name="Elena Pizzoli (CMH - Administration)" userId="d2283435-31aa-4ccf-b57e-26fc6e5caaa3" providerId="ADAL" clId="{902429D7-A709-4F49-8B50-1FEC49C37A36}" dt="2026-06-22T15:20:14.189" v="221" actId="2711"/>
          <ac:spMkLst>
            <pc:docMk/>
            <pc:sldMk cId="636846792" sldId="257"/>
            <ac:spMk id="24" creationId="{7F6606DA-A11F-BF35-E17C-A247D0424144}"/>
          </ac:spMkLst>
        </pc:spChg>
      </pc:sldChg>
      <pc:sldChg chg="modSp mod">
        <pc:chgData name="Elena Pizzoli (CMH - Administration)" userId="d2283435-31aa-4ccf-b57e-26fc6e5caaa3" providerId="ADAL" clId="{902429D7-A709-4F49-8B50-1FEC49C37A36}" dt="2026-06-02T13:02:40.960" v="194" actId="20577"/>
        <pc:sldMkLst>
          <pc:docMk/>
          <pc:sldMk cId="20025841" sldId="258"/>
        </pc:sldMkLst>
        <pc:spChg chg="mod">
          <ac:chgData name="Elena Pizzoli (CMH - Administration)" userId="d2283435-31aa-4ccf-b57e-26fc6e5caaa3" providerId="ADAL" clId="{902429D7-A709-4F49-8B50-1FEC49C37A36}" dt="2026-06-02T13:02:29.279" v="187" actId="20577"/>
          <ac:spMkLst>
            <pc:docMk/>
            <pc:sldMk cId="20025841" sldId="258"/>
            <ac:spMk id="7" creationId="{A7E2ABE6-E994-816F-BBFD-8F841DBC12E8}"/>
          </ac:spMkLst>
        </pc:spChg>
        <pc:spChg chg="mod">
          <ac:chgData name="Elena Pizzoli (CMH - Administration)" userId="d2283435-31aa-4ccf-b57e-26fc6e5caaa3" providerId="ADAL" clId="{902429D7-A709-4F49-8B50-1FEC49C37A36}" dt="2026-06-02T13:02:40.960" v="194" actId="20577"/>
          <ac:spMkLst>
            <pc:docMk/>
            <pc:sldMk cId="20025841" sldId="258"/>
            <ac:spMk id="9" creationId="{2A0F9004-6155-BAC4-8640-4306127A52E4}"/>
          </ac:spMkLst>
        </pc:spChg>
      </pc:sldChg>
      <pc:sldChg chg="modSp mod">
        <pc:chgData name="Elena Pizzoli (CMH - Administration)" userId="d2283435-31aa-4ccf-b57e-26fc6e5caaa3" providerId="ADAL" clId="{902429D7-A709-4F49-8B50-1FEC49C37A36}" dt="2026-06-22T15:21:53.980" v="228" actId="27636"/>
        <pc:sldMkLst>
          <pc:docMk/>
          <pc:sldMk cId="1796262336" sldId="264"/>
        </pc:sldMkLst>
        <pc:spChg chg="mod">
          <ac:chgData name="Elena Pizzoli (CMH - Administration)" userId="d2283435-31aa-4ccf-b57e-26fc6e5caaa3" providerId="ADAL" clId="{902429D7-A709-4F49-8B50-1FEC49C37A36}" dt="2026-06-22T15:21:53.980" v="228" actId="27636"/>
          <ac:spMkLst>
            <pc:docMk/>
            <pc:sldMk cId="1796262336" sldId="264"/>
            <ac:spMk id="6" creationId="{66D5699D-C0EA-166E-C116-BC0A5F04D207}"/>
          </ac:spMkLst>
        </pc:spChg>
      </pc:sldChg>
      <pc:sldChg chg="modSp mod">
        <pc:chgData name="Elena Pizzoli (CMH - Administration)" userId="d2283435-31aa-4ccf-b57e-26fc6e5caaa3" providerId="ADAL" clId="{902429D7-A709-4F49-8B50-1FEC49C37A36}" dt="2026-06-22T15:23:59.793" v="237" actId="2711"/>
        <pc:sldMkLst>
          <pc:docMk/>
          <pc:sldMk cId="244328897" sldId="267"/>
        </pc:sldMkLst>
        <pc:spChg chg="mod">
          <ac:chgData name="Elena Pizzoli (CMH - Administration)" userId="d2283435-31aa-4ccf-b57e-26fc6e5caaa3" providerId="ADAL" clId="{902429D7-A709-4F49-8B50-1FEC49C37A36}" dt="2026-06-22T15:23:49.760" v="236" actId="2711"/>
          <ac:spMkLst>
            <pc:docMk/>
            <pc:sldMk cId="244328897" sldId="267"/>
            <ac:spMk id="2" creationId="{57A56A05-2F93-E127-E347-CA0D15008C84}"/>
          </ac:spMkLst>
        </pc:spChg>
        <pc:spChg chg="mod">
          <ac:chgData name="Elena Pizzoli (CMH - Administration)" userId="d2283435-31aa-4ccf-b57e-26fc6e5caaa3" providerId="ADAL" clId="{902429D7-A709-4F49-8B50-1FEC49C37A36}" dt="2026-06-22T15:23:49.760" v="236" actId="2711"/>
          <ac:spMkLst>
            <pc:docMk/>
            <pc:sldMk cId="244328897" sldId="267"/>
            <ac:spMk id="11" creationId="{A528EECC-91F1-AE19-7710-D45ED1593464}"/>
          </ac:spMkLst>
        </pc:spChg>
        <pc:graphicFrameChg chg="modGraphic">
          <ac:chgData name="Elena Pizzoli (CMH - Administration)" userId="d2283435-31aa-4ccf-b57e-26fc6e5caaa3" providerId="ADAL" clId="{902429D7-A709-4F49-8B50-1FEC49C37A36}" dt="2026-06-22T15:23:59.793" v="237" actId="2711"/>
          <ac:graphicFrameMkLst>
            <pc:docMk/>
            <pc:sldMk cId="244328897" sldId="267"/>
            <ac:graphicFrameMk id="4" creationId="{FD491979-DFEB-DB52-D535-E8A7ECD8B0F6}"/>
          </ac:graphicFrameMkLst>
        </pc:graphicFrameChg>
      </pc:sldChg>
      <pc:sldChg chg="new">
        <pc:chgData name="Elena Pizzoli (CMH - Administration)" userId="d2283435-31aa-4ccf-b57e-26fc6e5caaa3" providerId="ADAL" clId="{902429D7-A709-4F49-8B50-1FEC49C37A36}" dt="2026-06-02T13:01:51.620" v="183" actId="680"/>
        <pc:sldMkLst>
          <pc:docMk/>
          <pc:sldMk cId="511457877" sldId="270"/>
        </pc:sldMkLst>
      </pc:sldChg>
      <pc:sldChg chg="new del">
        <pc:chgData name="Elena Pizzoli (CMH - Administration)" userId="d2283435-31aa-4ccf-b57e-26fc6e5caaa3" providerId="ADAL" clId="{902429D7-A709-4F49-8B50-1FEC49C37A36}" dt="2026-06-22T15:30:10.813" v="279" actId="47"/>
        <pc:sldMkLst>
          <pc:docMk/>
          <pc:sldMk cId="3163734374" sldId="271"/>
        </pc:sldMkLst>
      </pc:sldChg>
      <pc:sldChg chg="addSp delSp modSp new del mod modClrScheme chgLayout">
        <pc:chgData name="Elena Pizzoli (CMH - Administration)" userId="d2283435-31aa-4ccf-b57e-26fc6e5caaa3" providerId="ADAL" clId="{902429D7-A709-4F49-8B50-1FEC49C37A36}" dt="2026-06-22T15:28:48.518" v="252" actId="47"/>
        <pc:sldMkLst>
          <pc:docMk/>
          <pc:sldMk cId="3761520720" sldId="271"/>
        </pc:sldMkLst>
        <pc:spChg chg="del mod ord">
          <ac:chgData name="Elena Pizzoli (CMH - Administration)" userId="d2283435-31aa-4ccf-b57e-26fc6e5caaa3" providerId="ADAL" clId="{902429D7-A709-4F49-8B50-1FEC49C37A36}" dt="2026-06-22T15:25:10.566" v="239" actId="700"/>
          <ac:spMkLst>
            <pc:docMk/>
            <pc:sldMk cId="3761520720" sldId="271"/>
            <ac:spMk id="2" creationId="{222C5CEA-B297-73B9-69DF-12DD8E06F6EA}"/>
          </ac:spMkLst>
        </pc:spChg>
        <pc:spChg chg="del">
          <ac:chgData name="Elena Pizzoli (CMH - Administration)" userId="d2283435-31aa-4ccf-b57e-26fc6e5caaa3" providerId="ADAL" clId="{902429D7-A709-4F49-8B50-1FEC49C37A36}" dt="2026-06-22T15:25:10.566" v="239" actId="700"/>
          <ac:spMkLst>
            <pc:docMk/>
            <pc:sldMk cId="3761520720" sldId="271"/>
            <ac:spMk id="3" creationId="{0145C213-9714-BDF9-3FC3-FAAD29CB86C0}"/>
          </ac:spMkLst>
        </pc:spChg>
        <pc:spChg chg="del mod ord">
          <ac:chgData name="Elena Pizzoli (CMH - Administration)" userId="d2283435-31aa-4ccf-b57e-26fc6e5caaa3" providerId="ADAL" clId="{902429D7-A709-4F49-8B50-1FEC49C37A36}" dt="2026-06-22T15:25:10.566" v="239" actId="700"/>
          <ac:spMkLst>
            <pc:docMk/>
            <pc:sldMk cId="3761520720" sldId="271"/>
            <ac:spMk id="4" creationId="{AE67200E-AC52-2EEE-A781-6EF15727C6F5}"/>
          </ac:spMkLst>
        </pc:spChg>
        <pc:spChg chg="del">
          <ac:chgData name="Elena Pizzoli (CMH - Administration)" userId="d2283435-31aa-4ccf-b57e-26fc6e5caaa3" providerId="ADAL" clId="{902429D7-A709-4F49-8B50-1FEC49C37A36}" dt="2026-06-22T15:25:10.566" v="239" actId="700"/>
          <ac:spMkLst>
            <pc:docMk/>
            <pc:sldMk cId="3761520720" sldId="271"/>
            <ac:spMk id="5" creationId="{2D455748-99BF-9FE3-9351-AD9041E82D06}"/>
          </ac:spMkLst>
        </pc:spChg>
        <pc:spChg chg="add del mod ord">
          <ac:chgData name="Elena Pizzoli (CMH - Administration)" userId="d2283435-31aa-4ccf-b57e-26fc6e5caaa3" providerId="ADAL" clId="{902429D7-A709-4F49-8B50-1FEC49C37A36}" dt="2026-06-22T15:25:16.199" v="240" actId="700"/>
          <ac:spMkLst>
            <pc:docMk/>
            <pc:sldMk cId="3761520720" sldId="271"/>
            <ac:spMk id="6" creationId="{80D7B8FF-7F54-089E-29A9-E620952881D7}"/>
          </ac:spMkLst>
        </pc:spChg>
        <pc:spChg chg="add del mod ord">
          <ac:chgData name="Elena Pizzoli (CMH - Administration)" userId="d2283435-31aa-4ccf-b57e-26fc6e5caaa3" providerId="ADAL" clId="{902429D7-A709-4F49-8B50-1FEC49C37A36}" dt="2026-06-22T15:25:16.199" v="240" actId="700"/>
          <ac:spMkLst>
            <pc:docMk/>
            <pc:sldMk cId="3761520720" sldId="271"/>
            <ac:spMk id="7" creationId="{E128404B-390D-D3B8-2231-180FB5B54DB9}"/>
          </ac:spMkLst>
        </pc:spChg>
        <pc:spChg chg="add del mod ord">
          <ac:chgData name="Elena Pizzoli (CMH - Administration)" userId="d2283435-31aa-4ccf-b57e-26fc6e5caaa3" providerId="ADAL" clId="{902429D7-A709-4F49-8B50-1FEC49C37A36}" dt="2026-06-22T15:25:31.910" v="250" actId="700"/>
          <ac:spMkLst>
            <pc:docMk/>
            <pc:sldMk cId="3761520720" sldId="271"/>
            <ac:spMk id="8" creationId="{243B7D52-EEFF-AF3C-4CA6-F0DBD21EDE5B}"/>
          </ac:spMkLst>
        </pc:spChg>
        <pc:spChg chg="add del mod ord">
          <ac:chgData name="Elena Pizzoli (CMH - Administration)" userId="d2283435-31aa-4ccf-b57e-26fc6e5caaa3" providerId="ADAL" clId="{902429D7-A709-4F49-8B50-1FEC49C37A36}" dt="2026-06-22T15:25:31.910" v="250" actId="700"/>
          <ac:spMkLst>
            <pc:docMk/>
            <pc:sldMk cId="3761520720" sldId="271"/>
            <ac:spMk id="9" creationId="{43505BB8-3A1A-7B6A-8139-1AA8AB4D4FF9}"/>
          </ac:spMkLst>
        </pc:spChg>
        <pc:spChg chg="add mod ord">
          <ac:chgData name="Elena Pizzoli (CMH - Administration)" userId="d2283435-31aa-4ccf-b57e-26fc6e5caaa3" providerId="ADAL" clId="{902429D7-A709-4F49-8B50-1FEC49C37A36}" dt="2026-06-22T15:25:31.910" v="250" actId="700"/>
          <ac:spMkLst>
            <pc:docMk/>
            <pc:sldMk cId="3761520720" sldId="271"/>
            <ac:spMk id="11" creationId="{C5E1F42D-0887-A45B-BA6A-922168FBACAB}"/>
          </ac:spMkLst>
        </pc:spChg>
        <pc:spChg chg="add mod ord">
          <ac:chgData name="Elena Pizzoli (CMH - Administration)" userId="d2283435-31aa-4ccf-b57e-26fc6e5caaa3" providerId="ADAL" clId="{902429D7-A709-4F49-8B50-1FEC49C37A36}" dt="2026-06-22T15:25:31.910" v="250" actId="700"/>
          <ac:spMkLst>
            <pc:docMk/>
            <pc:sldMk cId="3761520720" sldId="271"/>
            <ac:spMk id="12" creationId="{B49208CB-4F54-E10F-2338-224A19B11716}"/>
          </ac:spMkLst>
        </pc:spChg>
        <pc:spChg chg="add mod ord">
          <ac:chgData name="Elena Pizzoli (CMH - Administration)" userId="d2283435-31aa-4ccf-b57e-26fc6e5caaa3" providerId="ADAL" clId="{902429D7-A709-4F49-8B50-1FEC49C37A36}" dt="2026-06-22T15:25:31.910" v="250" actId="700"/>
          <ac:spMkLst>
            <pc:docMk/>
            <pc:sldMk cId="3761520720" sldId="271"/>
            <ac:spMk id="13" creationId="{CC015652-21A1-FB32-2C3A-B3521BC2B0CE}"/>
          </ac:spMkLst>
        </pc:spChg>
        <pc:graphicFrameChg chg="add del mod ord modGraphic">
          <ac:chgData name="Elena Pizzoli (CMH - Administration)" userId="d2283435-31aa-4ccf-b57e-26fc6e5caaa3" providerId="ADAL" clId="{902429D7-A709-4F49-8B50-1FEC49C37A36}" dt="2026-06-22T15:25:27.077" v="249" actId="3680"/>
          <ac:graphicFrameMkLst>
            <pc:docMk/>
            <pc:sldMk cId="3761520720" sldId="271"/>
            <ac:graphicFrameMk id="10" creationId="{03C253D9-94BC-EB11-3752-962C75CEF3AE}"/>
          </ac:graphicFrameMkLst>
        </pc:graphicFrameChg>
      </pc:sldChg>
      <pc:sldChg chg="new del">
        <pc:chgData name="Elena Pizzoli (CMH - Administration)" userId="d2283435-31aa-4ccf-b57e-26fc6e5caaa3" providerId="ADAL" clId="{902429D7-A709-4F49-8B50-1FEC49C37A36}" dt="2026-06-22T15:30:09.682" v="278" actId="47"/>
        <pc:sldMkLst>
          <pc:docMk/>
          <pc:sldMk cId="4052696667" sldId="272"/>
        </pc:sldMkLst>
      </pc:sldChg>
      <pc:sldChg chg="new del">
        <pc:chgData name="Elena Pizzoli (CMH - Administration)" userId="d2283435-31aa-4ccf-b57e-26fc6e5caaa3" providerId="ADAL" clId="{902429D7-A709-4F49-8B50-1FEC49C37A36}" dt="2026-06-22T15:30:09.089" v="277" actId="47"/>
        <pc:sldMkLst>
          <pc:docMk/>
          <pc:sldMk cId="2978809748" sldId="273"/>
        </pc:sldMkLst>
      </pc:sldChg>
      <pc:sldChg chg="new del">
        <pc:chgData name="Elena Pizzoli (CMH - Administration)" userId="d2283435-31aa-4ccf-b57e-26fc6e5caaa3" providerId="ADAL" clId="{902429D7-A709-4F49-8B50-1FEC49C37A36}" dt="2026-06-22T15:30:08.484" v="276" actId="47"/>
        <pc:sldMkLst>
          <pc:docMk/>
          <pc:sldMk cId="880784590" sldId="274"/>
        </pc:sldMkLst>
      </pc:sldChg>
      <pc:sldChg chg="addSp delSp modSp new del mod modClrScheme chgLayout">
        <pc:chgData name="Elena Pizzoli (CMH - Administration)" userId="d2283435-31aa-4ccf-b57e-26fc6e5caaa3" providerId="ADAL" clId="{902429D7-A709-4F49-8B50-1FEC49C37A36}" dt="2026-06-22T15:30:07.814" v="275" actId="47"/>
        <pc:sldMkLst>
          <pc:docMk/>
          <pc:sldMk cId="158537790" sldId="275"/>
        </pc:sldMkLst>
        <pc:spChg chg="del mod ord">
          <ac:chgData name="Elena Pizzoli (CMH - Administration)" userId="d2283435-31aa-4ccf-b57e-26fc6e5caaa3" providerId="ADAL" clId="{902429D7-A709-4F49-8B50-1FEC49C37A36}" dt="2026-06-22T15:29:20.874" v="258" actId="700"/>
          <ac:spMkLst>
            <pc:docMk/>
            <pc:sldMk cId="158537790" sldId="275"/>
            <ac:spMk id="2" creationId="{2F7AD5E1-41FE-AD51-97D0-DB2E69E1D4F0}"/>
          </ac:spMkLst>
        </pc:spChg>
        <pc:spChg chg="del mod ord">
          <ac:chgData name="Elena Pizzoli (CMH - Administration)" userId="d2283435-31aa-4ccf-b57e-26fc6e5caaa3" providerId="ADAL" clId="{902429D7-A709-4F49-8B50-1FEC49C37A36}" dt="2026-06-22T15:29:20.874" v="258" actId="700"/>
          <ac:spMkLst>
            <pc:docMk/>
            <pc:sldMk cId="158537790" sldId="275"/>
            <ac:spMk id="3" creationId="{E43988C3-ED5A-85A9-2263-E347FBEF3765}"/>
          </ac:spMkLst>
        </pc:spChg>
        <pc:spChg chg="mod ord">
          <ac:chgData name="Elena Pizzoli (CMH - Administration)" userId="d2283435-31aa-4ccf-b57e-26fc6e5caaa3" providerId="ADAL" clId="{902429D7-A709-4F49-8B50-1FEC49C37A36}" dt="2026-06-22T15:29:20.874" v="258" actId="700"/>
          <ac:spMkLst>
            <pc:docMk/>
            <pc:sldMk cId="158537790" sldId="275"/>
            <ac:spMk id="4" creationId="{8B6E4823-2CDE-6B6C-4632-07871B4214A3}"/>
          </ac:spMkLst>
        </pc:spChg>
        <pc:spChg chg="add mod ord">
          <ac:chgData name="Elena Pizzoli (CMH - Administration)" userId="d2283435-31aa-4ccf-b57e-26fc6e5caaa3" providerId="ADAL" clId="{902429D7-A709-4F49-8B50-1FEC49C37A36}" dt="2026-06-22T15:29:20.874" v="258" actId="700"/>
          <ac:spMkLst>
            <pc:docMk/>
            <pc:sldMk cId="158537790" sldId="275"/>
            <ac:spMk id="5" creationId="{A5805572-A912-5922-04DD-6D638AC4721C}"/>
          </ac:spMkLst>
        </pc:spChg>
        <pc:spChg chg="add mod ord">
          <ac:chgData name="Elena Pizzoli (CMH - Administration)" userId="d2283435-31aa-4ccf-b57e-26fc6e5caaa3" providerId="ADAL" clId="{902429D7-A709-4F49-8B50-1FEC49C37A36}" dt="2026-06-22T15:29:20.874" v="258" actId="700"/>
          <ac:spMkLst>
            <pc:docMk/>
            <pc:sldMk cId="158537790" sldId="275"/>
            <ac:spMk id="6" creationId="{43321764-A98E-F787-66B5-6CEAB813B612}"/>
          </ac:spMkLst>
        </pc:spChg>
      </pc:sldChg>
      <pc:sldChg chg="new del">
        <pc:chgData name="Elena Pizzoli (CMH - Administration)" userId="d2283435-31aa-4ccf-b57e-26fc6e5caaa3" providerId="ADAL" clId="{902429D7-A709-4F49-8B50-1FEC49C37A36}" dt="2026-06-22T15:30:07.257" v="274" actId="47"/>
        <pc:sldMkLst>
          <pc:docMk/>
          <pc:sldMk cId="431505975" sldId="276"/>
        </pc:sldMkLst>
      </pc:sldChg>
      <pc:sldChg chg="new del">
        <pc:chgData name="Elena Pizzoli (CMH - Administration)" userId="d2283435-31aa-4ccf-b57e-26fc6e5caaa3" providerId="ADAL" clId="{902429D7-A709-4F49-8B50-1FEC49C37A36}" dt="2026-06-22T15:30:06.445" v="273" actId="47"/>
        <pc:sldMkLst>
          <pc:docMk/>
          <pc:sldMk cId="1510152275" sldId="277"/>
        </pc:sldMkLst>
      </pc:sldChg>
      <pc:sldChg chg="new del">
        <pc:chgData name="Elena Pizzoli (CMH - Administration)" userId="d2283435-31aa-4ccf-b57e-26fc6e5caaa3" providerId="ADAL" clId="{902429D7-A709-4F49-8B50-1FEC49C37A36}" dt="2026-06-22T15:30:05.893" v="272" actId="47"/>
        <pc:sldMkLst>
          <pc:docMk/>
          <pc:sldMk cId="2354145447" sldId="278"/>
        </pc:sldMkLst>
      </pc:sldChg>
      <pc:sldChg chg="new del">
        <pc:chgData name="Elena Pizzoli (CMH - Administration)" userId="d2283435-31aa-4ccf-b57e-26fc6e5caaa3" providerId="ADAL" clId="{902429D7-A709-4F49-8B50-1FEC49C37A36}" dt="2026-06-22T15:30:05.319" v="271" actId="47"/>
        <pc:sldMkLst>
          <pc:docMk/>
          <pc:sldMk cId="1004184584" sldId="279"/>
        </pc:sldMkLst>
      </pc:sldChg>
      <pc:sldChg chg="new del">
        <pc:chgData name="Elena Pizzoli (CMH - Administration)" userId="d2283435-31aa-4ccf-b57e-26fc6e5caaa3" providerId="ADAL" clId="{902429D7-A709-4F49-8B50-1FEC49C37A36}" dt="2026-06-22T15:30:04.790" v="270" actId="47"/>
        <pc:sldMkLst>
          <pc:docMk/>
          <pc:sldMk cId="3898851196" sldId="280"/>
        </pc:sldMkLst>
      </pc:sldChg>
      <pc:sldChg chg="new del">
        <pc:chgData name="Elena Pizzoli (CMH - Administration)" userId="d2283435-31aa-4ccf-b57e-26fc6e5caaa3" providerId="ADAL" clId="{902429D7-A709-4F49-8B50-1FEC49C37A36}" dt="2026-06-22T15:30:04.198" v="269" actId="47"/>
        <pc:sldMkLst>
          <pc:docMk/>
          <pc:sldMk cId="3750567548" sldId="281"/>
        </pc:sldMkLst>
      </pc:sldChg>
      <pc:sldChg chg="new del">
        <pc:chgData name="Elena Pizzoli (CMH - Administration)" userId="d2283435-31aa-4ccf-b57e-26fc6e5caaa3" providerId="ADAL" clId="{902429D7-A709-4F49-8B50-1FEC49C37A36}" dt="2026-06-22T15:30:03.542" v="268" actId="47"/>
        <pc:sldMkLst>
          <pc:docMk/>
          <pc:sldMk cId="1764406182" sldId="282"/>
        </pc:sldMkLst>
      </pc:sldChg>
      <pc:sldChg chg="new del">
        <pc:chgData name="Elena Pizzoli (CMH - Administration)" userId="d2283435-31aa-4ccf-b57e-26fc6e5caaa3" providerId="ADAL" clId="{902429D7-A709-4F49-8B50-1FEC49C37A36}" dt="2026-06-22T15:30:02.839" v="267" actId="47"/>
        <pc:sldMkLst>
          <pc:docMk/>
          <pc:sldMk cId="2076839649" sldId="283"/>
        </pc:sldMkLst>
      </pc:sldChg>
      <pc:sldMasterChg chg="modSp delSldLayout modSldLayout">
        <pc:chgData name="Elena Pizzoli (CMH - Administration)" userId="d2283435-31aa-4ccf-b57e-26fc6e5caaa3" providerId="ADAL" clId="{902429D7-A709-4F49-8B50-1FEC49C37A36}" dt="2026-06-22T15:25:46.924" v="251" actId="2711"/>
        <pc:sldMasterMkLst>
          <pc:docMk/>
          <pc:sldMasterMk cId="83697750" sldId="2147483660"/>
        </pc:sldMasterMkLst>
        <pc:spChg chg="mod">
          <ac:chgData name="Elena Pizzoli (CMH - Administration)" userId="d2283435-31aa-4ccf-b57e-26fc6e5caaa3" providerId="ADAL" clId="{902429D7-A709-4F49-8B50-1FEC49C37A36}" dt="2026-06-22T15:23:09.920" v="235" actId="2711"/>
          <ac:spMkLst>
            <pc:docMk/>
            <pc:sldMasterMk cId="83697750" sldId="2147483660"/>
            <ac:spMk id="2" creationId="{AD364D74-9AA3-4C33-6D41-D64CF7EACACC}"/>
          </ac:spMkLst>
        </pc:spChg>
        <pc:spChg chg="mod">
          <ac:chgData name="Elena Pizzoli (CMH - Administration)" userId="d2283435-31aa-4ccf-b57e-26fc6e5caaa3" providerId="ADAL" clId="{902429D7-A709-4F49-8B50-1FEC49C37A36}" dt="2026-06-22T15:23:09.920" v="235" actId="2711"/>
          <ac:spMkLst>
            <pc:docMk/>
            <pc:sldMasterMk cId="83697750" sldId="2147483660"/>
            <ac:spMk id="3" creationId="{1DEA4953-D1AD-E2D7-D752-E9B4B90B6414}"/>
          </ac:spMkLst>
        </pc:spChg>
        <pc:spChg chg="mod">
          <ac:chgData name="Elena Pizzoli (CMH - Administration)" userId="d2283435-31aa-4ccf-b57e-26fc6e5caaa3" providerId="ADAL" clId="{902429D7-A709-4F49-8B50-1FEC49C37A36}" dt="2026-06-22T15:23:09.920" v="235" actId="2711"/>
          <ac:spMkLst>
            <pc:docMk/>
            <pc:sldMasterMk cId="83697750" sldId="2147483660"/>
            <ac:spMk id="6" creationId="{5DA8E161-6C6E-2742-1699-7E49B1817E24}"/>
          </ac:spMkLst>
        </pc:spChg>
        <pc:spChg chg="mod">
          <ac:chgData name="Elena Pizzoli (CMH - Administration)" userId="d2283435-31aa-4ccf-b57e-26fc6e5caaa3" providerId="ADAL" clId="{902429D7-A709-4F49-8B50-1FEC49C37A36}" dt="2026-06-22T15:23:09.920" v="235" actId="2711"/>
          <ac:spMkLst>
            <pc:docMk/>
            <pc:sldMasterMk cId="83697750" sldId="2147483660"/>
            <ac:spMk id="9" creationId="{46F24DB5-939A-7013-29CC-9C6DD242B9BE}"/>
          </ac:spMkLst>
        </pc:spChg>
        <pc:sldLayoutChg chg="modSp mod">
          <pc:chgData name="Elena Pizzoli (CMH - Administration)" userId="d2283435-31aa-4ccf-b57e-26fc6e5caaa3" providerId="ADAL" clId="{902429D7-A709-4F49-8B50-1FEC49C37A36}" dt="2026-06-22T15:21:03.332" v="222" actId="2711"/>
          <pc:sldLayoutMkLst>
            <pc:docMk/>
            <pc:sldMasterMk cId="83697750" sldId="2147483660"/>
            <pc:sldLayoutMk cId="3747196229" sldId="2147483661"/>
          </pc:sldLayoutMkLst>
          <pc:spChg chg="mod">
            <ac:chgData name="Elena Pizzoli (CMH - Administration)" userId="d2283435-31aa-4ccf-b57e-26fc6e5caaa3" providerId="ADAL" clId="{902429D7-A709-4F49-8B50-1FEC49C37A36}" dt="2026-06-22T15:21:03.332" v="222" actId="2711"/>
            <ac:spMkLst>
              <pc:docMk/>
              <pc:sldMasterMk cId="83697750" sldId="2147483660"/>
              <pc:sldLayoutMk cId="3747196229" sldId="2147483661"/>
              <ac:spMk id="2" creationId="{522D3E14-665F-EF25-CCD4-8CC8775EDAC7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03.332" v="222" actId="2711"/>
            <ac:spMkLst>
              <pc:docMk/>
              <pc:sldMasterMk cId="83697750" sldId="2147483660"/>
              <pc:sldLayoutMk cId="3747196229" sldId="2147483661"/>
              <ac:spMk id="3" creationId="{49470A26-3361-A503-0ED7-CD9E970F371E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03.332" v="222" actId="2711"/>
            <ac:spMkLst>
              <pc:docMk/>
              <pc:sldMasterMk cId="83697750" sldId="2147483660"/>
              <pc:sldLayoutMk cId="3747196229" sldId="2147483661"/>
              <ac:spMk id="4" creationId="{67836585-B205-5492-EEC1-810D3BD6F004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03.332" v="222" actId="2711"/>
            <ac:spMkLst>
              <pc:docMk/>
              <pc:sldMasterMk cId="83697750" sldId="2147483660"/>
              <pc:sldLayoutMk cId="3747196229" sldId="2147483661"/>
              <ac:spMk id="8" creationId="{B25BED44-2D6B-BA3C-5E68-CF633168C058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03.332" v="222" actId="2711"/>
            <ac:spMkLst>
              <pc:docMk/>
              <pc:sldMasterMk cId="83697750" sldId="2147483660"/>
              <pc:sldLayoutMk cId="3747196229" sldId="2147483661"/>
              <ac:spMk id="10" creationId="{BD3541EE-7335-AEE5-B608-9A89C5AA0F3F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1:12.218" v="223" actId="2711"/>
          <pc:sldLayoutMkLst>
            <pc:docMk/>
            <pc:sldMasterMk cId="83697750" sldId="2147483660"/>
            <pc:sldLayoutMk cId="1063622730" sldId="2147483662"/>
          </pc:sldLayoutMkLst>
          <pc:spChg chg="mod">
            <ac:chgData name="Elena Pizzoli (CMH - Administration)" userId="d2283435-31aa-4ccf-b57e-26fc6e5caaa3" providerId="ADAL" clId="{902429D7-A709-4F49-8B50-1FEC49C37A36}" dt="2026-06-22T15:21:12.218" v="223" actId="2711"/>
            <ac:spMkLst>
              <pc:docMk/>
              <pc:sldMasterMk cId="83697750" sldId="2147483660"/>
              <pc:sldLayoutMk cId="1063622730" sldId="2147483662"/>
              <ac:spMk id="2" creationId="{522D3E14-665F-EF25-CCD4-8CC8775EDAC7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12.218" v="223" actId="2711"/>
            <ac:spMkLst>
              <pc:docMk/>
              <pc:sldMasterMk cId="83697750" sldId="2147483660"/>
              <pc:sldLayoutMk cId="1063622730" sldId="2147483662"/>
              <ac:spMk id="3" creationId="{49470A26-3361-A503-0ED7-CD9E970F371E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12.218" v="223" actId="2711"/>
            <ac:spMkLst>
              <pc:docMk/>
              <pc:sldMasterMk cId="83697750" sldId="2147483660"/>
              <pc:sldLayoutMk cId="1063622730" sldId="2147483662"/>
              <ac:spMk id="4" creationId="{67836585-B205-5492-EEC1-810D3BD6F004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12.218" v="223" actId="2711"/>
            <ac:spMkLst>
              <pc:docMk/>
              <pc:sldMasterMk cId="83697750" sldId="2147483660"/>
              <pc:sldLayoutMk cId="1063622730" sldId="2147483662"/>
              <ac:spMk id="8" creationId="{B25BED44-2D6B-BA3C-5E68-CF633168C058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12.218" v="223" actId="2711"/>
            <ac:spMkLst>
              <pc:docMk/>
              <pc:sldMasterMk cId="83697750" sldId="2147483660"/>
              <pc:sldLayoutMk cId="1063622730" sldId="2147483662"/>
              <ac:spMk id="10" creationId="{BD3541EE-7335-AEE5-B608-9A89C5AA0F3F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1:21.047" v="224" actId="2711"/>
          <pc:sldLayoutMkLst>
            <pc:docMk/>
            <pc:sldMasterMk cId="83697750" sldId="2147483660"/>
            <pc:sldLayoutMk cId="1961625328" sldId="2147483663"/>
          </pc:sldLayoutMkLst>
          <pc:spChg chg="mod">
            <ac:chgData name="Elena Pizzoli (CMH - Administration)" userId="d2283435-31aa-4ccf-b57e-26fc6e5caaa3" providerId="ADAL" clId="{902429D7-A709-4F49-8B50-1FEC49C37A36}" dt="2026-06-22T15:21:21.047" v="224" actId="2711"/>
            <ac:spMkLst>
              <pc:docMk/>
              <pc:sldMasterMk cId="83697750" sldId="2147483660"/>
              <pc:sldLayoutMk cId="1961625328" sldId="2147483663"/>
              <ac:spMk id="2" creationId="{E1CB1014-6259-32E0-9F18-5254067B1996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21.047" v="224" actId="2711"/>
            <ac:spMkLst>
              <pc:docMk/>
              <pc:sldMasterMk cId="83697750" sldId="2147483660"/>
              <pc:sldLayoutMk cId="1961625328" sldId="2147483663"/>
              <ac:spMk id="3" creationId="{50D3169F-A0AF-635B-631A-F6AF4C89805A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21.047" v="224" actId="2711"/>
            <ac:spMkLst>
              <pc:docMk/>
              <pc:sldMasterMk cId="83697750" sldId="2147483660"/>
              <pc:sldLayoutMk cId="1961625328" sldId="2147483663"/>
              <ac:spMk id="4" creationId="{47CDA599-0B1A-D9DC-B1AF-BA8293828AEC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21.047" v="224" actId="2711"/>
            <ac:spMkLst>
              <pc:docMk/>
              <pc:sldMasterMk cId="83697750" sldId="2147483660"/>
              <pc:sldLayoutMk cId="1961625328" sldId="2147483663"/>
              <ac:spMk id="6" creationId="{A2046000-5461-3E45-AE53-91BE93344913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1:32.709" v="225" actId="2711"/>
          <pc:sldLayoutMkLst>
            <pc:docMk/>
            <pc:sldMasterMk cId="83697750" sldId="2147483660"/>
            <pc:sldLayoutMk cId="1078956187" sldId="2147483664"/>
          </pc:sldLayoutMkLst>
          <pc:spChg chg="mod">
            <ac:chgData name="Elena Pizzoli (CMH - Administration)" userId="d2283435-31aa-4ccf-b57e-26fc6e5caaa3" providerId="ADAL" clId="{902429D7-A709-4F49-8B50-1FEC49C37A36}" dt="2026-06-22T15:21:32.709" v="225" actId="2711"/>
            <ac:spMkLst>
              <pc:docMk/>
              <pc:sldMasterMk cId="83697750" sldId="2147483660"/>
              <pc:sldLayoutMk cId="1078956187" sldId="2147483664"/>
              <ac:spMk id="2" creationId="{E1CB1014-6259-32E0-9F18-5254067B1996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32.709" v="225" actId="2711"/>
            <ac:spMkLst>
              <pc:docMk/>
              <pc:sldMasterMk cId="83697750" sldId="2147483660"/>
              <pc:sldLayoutMk cId="1078956187" sldId="2147483664"/>
              <ac:spMk id="3" creationId="{50D3169F-A0AF-635B-631A-F6AF4C89805A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32.709" v="225" actId="2711"/>
            <ac:spMkLst>
              <pc:docMk/>
              <pc:sldMasterMk cId="83697750" sldId="2147483660"/>
              <pc:sldLayoutMk cId="1078956187" sldId="2147483664"/>
              <ac:spMk id="4" creationId="{26F68BA1-6419-7AB6-7D59-85F844025131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32.709" v="225" actId="2711"/>
            <ac:spMkLst>
              <pc:docMk/>
              <pc:sldMasterMk cId="83697750" sldId="2147483660"/>
              <pc:sldLayoutMk cId="1078956187" sldId="2147483664"/>
              <ac:spMk id="6" creationId="{A2046000-5461-3E45-AE53-91BE93344913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1:44.195" v="226" actId="2711"/>
          <pc:sldLayoutMkLst>
            <pc:docMk/>
            <pc:sldMasterMk cId="83697750" sldId="2147483660"/>
            <pc:sldLayoutMk cId="199743046" sldId="2147483665"/>
          </pc:sldLayoutMkLst>
          <pc:spChg chg="mod">
            <ac:chgData name="Elena Pizzoli (CMH - Administration)" userId="d2283435-31aa-4ccf-b57e-26fc6e5caaa3" providerId="ADAL" clId="{902429D7-A709-4F49-8B50-1FEC49C37A36}" dt="2026-06-22T15:21:44.195" v="226" actId="2711"/>
            <ac:spMkLst>
              <pc:docMk/>
              <pc:sldMasterMk cId="83697750" sldId="2147483660"/>
              <pc:sldLayoutMk cId="199743046" sldId="2147483665"/>
              <ac:spMk id="2" creationId="{5F11F28C-9C1C-A802-0993-A176AABDB8FD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44.195" v="226" actId="2711"/>
            <ac:spMkLst>
              <pc:docMk/>
              <pc:sldMasterMk cId="83697750" sldId="2147483660"/>
              <pc:sldLayoutMk cId="199743046" sldId="2147483665"/>
              <ac:spMk id="3" creationId="{52DEAA4F-2BAF-C701-98CD-F03A2DFDE0D9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44.195" v="226" actId="2711"/>
            <ac:spMkLst>
              <pc:docMk/>
              <pc:sldMasterMk cId="83697750" sldId="2147483660"/>
              <pc:sldLayoutMk cId="199743046" sldId="2147483665"/>
              <ac:spMk id="5" creationId="{916909AE-12A7-1D36-2A95-1A58C14DDFE2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44.195" v="226" actId="2711"/>
            <ac:spMkLst>
              <pc:docMk/>
              <pc:sldMasterMk cId="83697750" sldId="2147483660"/>
              <pc:sldLayoutMk cId="199743046" sldId="2147483665"/>
              <ac:spMk id="6" creationId="{82656EAB-9322-DF71-B2DB-0B9E16EACC2C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1:53.889" v="227" actId="2711"/>
          <pc:sldLayoutMkLst>
            <pc:docMk/>
            <pc:sldMasterMk cId="83697750" sldId="2147483660"/>
            <pc:sldLayoutMk cId="1119564055" sldId="2147483666"/>
          </pc:sldLayoutMkLst>
          <pc:spChg chg="mod">
            <ac:chgData name="Elena Pizzoli (CMH - Administration)" userId="d2283435-31aa-4ccf-b57e-26fc6e5caaa3" providerId="ADAL" clId="{902429D7-A709-4F49-8B50-1FEC49C37A36}" dt="2026-06-22T15:21:53.889" v="227" actId="2711"/>
            <ac:spMkLst>
              <pc:docMk/>
              <pc:sldMasterMk cId="83697750" sldId="2147483660"/>
              <pc:sldLayoutMk cId="1119564055" sldId="2147483666"/>
              <ac:spMk id="2" creationId="{5F11F28C-9C1C-A802-0993-A176AABDB8FD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53.889" v="227" actId="2711"/>
            <ac:spMkLst>
              <pc:docMk/>
              <pc:sldMasterMk cId="83697750" sldId="2147483660"/>
              <pc:sldLayoutMk cId="1119564055" sldId="2147483666"/>
              <ac:spMk id="3" creationId="{52DEAA4F-2BAF-C701-98CD-F03A2DFDE0D9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53.889" v="227" actId="2711"/>
            <ac:spMkLst>
              <pc:docMk/>
              <pc:sldMasterMk cId="83697750" sldId="2147483660"/>
              <pc:sldLayoutMk cId="1119564055" sldId="2147483666"/>
              <ac:spMk id="5" creationId="{B08ECBED-9E6C-F23F-0CE7-7606C88ADE84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53.889" v="227" actId="2711"/>
            <ac:spMkLst>
              <pc:docMk/>
              <pc:sldMasterMk cId="83697750" sldId="2147483660"/>
              <pc:sldLayoutMk cId="1119564055" sldId="2147483666"/>
              <ac:spMk id="6" creationId="{82656EAB-9322-DF71-B2DB-0B9E16EACC2C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1:53.889" v="227" actId="2711"/>
            <ac:spMkLst>
              <pc:docMk/>
              <pc:sldMasterMk cId="83697750" sldId="2147483660"/>
              <pc:sldLayoutMk cId="1119564055" sldId="2147483666"/>
              <ac:spMk id="8" creationId="{B4F59BCA-13D2-56E7-7AC7-131533E8476C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2:22.624" v="230" actId="2711"/>
          <pc:sldLayoutMkLst>
            <pc:docMk/>
            <pc:sldMasterMk cId="83697750" sldId="2147483660"/>
            <pc:sldLayoutMk cId="1482173504" sldId="2147483667"/>
          </pc:sldLayoutMkLst>
          <pc:spChg chg="mod">
            <ac:chgData name="Elena Pizzoli (CMH - Administration)" userId="d2283435-31aa-4ccf-b57e-26fc6e5caaa3" providerId="ADAL" clId="{902429D7-A709-4F49-8B50-1FEC49C37A36}" dt="2026-06-22T15:22:22.624" v="230" actId="2711"/>
            <ac:spMkLst>
              <pc:docMk/>
              <pc:sldMasterMk cId="83697750" sldId="2147483660"/>
              <pc:sldLayoutMk cId="1482173504" sldId="2147483667"/>
              <ac:spMk id="2" creationId="{5F11F28C-9C1C-A802-0993-A176AABDB8FD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22.624" v="230" actId="2711"/>
            <ac:spMkLst>
              <pc:docMk/>
              <pc:sldMasterMk cId="83697750" sldId="2147483660"/>
              <pc:sldLayoutMk cId="1482173504" sldId="2147483667"/>
              <ac:spMk id="3" creationId="{52DEAA4F-2BAF-C701-98CD-F03A2DFDE0D9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22.624" v="230" actId="2711"/>
            <ac:spMkLst>
              <pc:docMk/>
              <pc:sldMasterMk cId="83697750" sldId="2147483660"/>
              <pc:sldLayoutMk cId="1482173504" sldId="2147483667"/>
              <ac:spMk id="5" creationId="{1E956C4F-DD17-E899-15CC-54343ED3DA3B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22.624" v="230" actId="2711"/>
            <ac:spMkLst>
              <pc:docMk/>
              <pc:sldMasterMk cId="83697750" sldId="2147483660"/>
              <pc:sldLayoutMk cId="1482173504" sldId="2147483667"/>
              <ac:spMk id="7" creationId="{A85CF5AF-7B43-D56A-E800-8540D687F1B1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2:11.415" v="229" actId="2711"/>
          <pc:sldLayoutMkLst>
            <pc:docMk/>
            <pc:sldMasterMk cId="83697750" sldId="2147483660"/>
            <pc:sldLayoutMk cId="3343619257" sldId="2147483668"/>
          </pc:sldLayoutMkLst>
          <pc:spChg chg="mod">
            <ac:chgData name="Elena Pizzoli (CMH - Administration)" userId="d2283435-31aa-4ccf-b57e-26fc6e5caaa3" providerId="ADAL" clId="{902429D7-A709-4F49-8B50-1FEC49C37A36}" dt="2026-06-22T15:22:11.415" v="229" actId="2711"/>
            <ac:spMkLst>
              <pc:docMk/>
              <pc:sldMasterMk cId="83697750" sldId="2147483660"/>
              <pc:sldLayoutMk cId="3343619257" sldId="2147483668"/>
              <ac:spMk id="2" creationId="{5F11F28C-9C1C-A802-0993-A176AABDB8FD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11.415" v="229" actId="2711"/>
            <ac:spMkLst>
              <pc:docMk/>
              <pc:sldMasterMk cId="83697750" sldId="2147483660"/>
              <pc:sldLayoutMk cId="3343619257" sldId="2147483668"/>
              <ac:spMk id="3" creationId="{52DEAA4F-2BAF-C701-98CD-F03A2DFDE0D9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11.415" v="229" actId="2711"/>
            <ac:spMkLst>
              <pc:docMk/>
              <pc:sldMasterMk cId="83697750" sldId="2147483660"/>
              <pc:sldLayoutMk cId="3343619257" sldId="2147483668"/>
              <ac:spMk id="5" creationId="{63CC1056-1F7E-7F8A-ACE7-DEE8E44657D4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11.415" v="229" actId="2711"/>
            <ac:spMkLst>
              <pc:docMk/>
              <pc:sldMasterMk cId="83697750" sldId="2147483660"/>
              <pc:sldLayoutMk cId="3343619257" sldId="2147483668"/>
              <ac:spMk id="6" creationId="{82656EAB-9322-DF71-B2DB-0B9E16EACC2C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11.415" v="229" actId="2711"/>
            <ac:spMkLst>
              <pc:docMk/>
              <pc:sldMasterMk cId="83697750" sldId="2147483660"/>
              <pc:sldLayoutMk cId="3343619257" sldId="2147483668"/>
              <ac:spMk id="8" creationId="{AB5E9F01-B5AA-9152-948E-97B946052F25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2:30.968" v="231" actId="2711"/>
          <pc:sldLayoutMkLst>
            <pc:docMk/>
            <pc:sldMasterMk cId="83697750" sldId="2147483660"/>
            <pc:sldLayoutMk cId="3165066816" sldId="2147483669"/>
          </pc:sldLayoutMkLst>
          <pc:spChg chg="mod">
            <ac:chgData name="Elena Pizzoli (CMH - Administration)" userId="d2283435-31aa-4ccf-b57e-26fc6e5caaa3" providerId="ADAL" clId="{902429D7-A709-4F49-8B50-1FEC49C37A36}" dt="2026-06-22T15:22:30.968" v="231" actId="2711"/>
            <ac:spMkLst>
              <pc:docMk/>
              <pc:sldMasterMk cId="83697750" sldId="2147483660"/>
              <pc:sldLayoutMk cId="3165066816" sldId="2147483669"/>
              <ac:spMk id="2" creationId="{5F11F28C-9C1C-A802-0993-A176AABDB8FD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30.968" v="231" actId="2711"/>
            <ac:spMkLst>
              <pc:docMk/>
              <pc:sldMasterMk cId="83697750" sldId="2147483660"/>
              <pc:sldLayoutMk cId="3165066816" sldId="2147483669"/>
              <ac:spMk id="3" creationId="{52DEAA4F-2BAF-C701-98CD-F03A2DFDE0D9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30.968" v="231" actId="2711"/>
            <ac:spMkLst>
              <pc:docMk/>
              <pc:sldMasterMk cId="83697750" sldId="2147483660"/>
              <pc:sldLayoutMk cId="3165066816" sldId="2147483669"/>
              <ac:spMk id="5" creationId="{C4E66BE5-EBD8-9CCB-710E-F58B50437B98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30.968" v="231" actId="2711"/>
            <ac:spMkLst>
              <pc:docMk/>
              <pc:sldMasterMk cId="83697750" sldId="2147483660"/>
              <pc:sldLayoutMk cId="3165066816" sldId="2147483669"/>
              <ac:spMk id="8" creationId="{A37B0C1F-24DA-788D-FE1A-B61ED9B91EE5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2:40.510" v="232" actId="2711"/>
          <pc:sldLayoutMkLst>
            <pc:docMk/>
            <pc:sldMasterMk cId="83697750" sldId="2147483660"/>
            <pc:sldLayoutMk cId="1849702263" sldId="2147483670"/>
          </pc:sldLayoutMkLst>
          <pc:spChg chg="mod">
            <ac:chgData name="Elena Pizzoli (CMH - Administration)" userId="d2283435-31aa-4ccf-b57e-26fc6e5caaa3" providerId="ADAL" clId="{902429D7-A709-4F49-8B50-1FEC49C37A36}" dt="2026-06-22T15:22:40.510" v="232" actId="2711"/>
            <ac:spMkLst>
              <pc:docMk/>
              <pc:sldMasterMk cId="83697750" sldId="2147483660"/>
              <pc:sldLayoutMk cId="1849702263" sldId="2147483670"/>
              <ac:spMk id="3" creationId="{52DEAA4F-2BAF-C701-98CD-F03A2DFDE0D9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0.510" v="232" actId="2711"/>
            <ac:spMkLst>
              <pc:docMk/>
              <pc:sldMasterMk cId="83697750" sldId="2147483660"/>
              <pc:sldLayoutMk cId="1849702263" sldId="2147483670"/>
              <ac:spMk id="6" creationId="{7E52D0D9-B691-80DA-6309-876F94407012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0.510" v="232" actId="2711"/>
            <ac:spMkLst>
              <pc:docMk/>
              <pc:sldMasterMk cId="83697750" sldId="2147483660"/>
              <pc:sldLayoutMk cId="1849702263" sldId="2147483670"/>
              <ac:spMk id="7" creationId="{71A4B4C1-DA9F-94D0-83B1-D3EA30DB1A67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2:45.948" v="233" actId="2711"/>
          <pc:sldLayoutMkLst>
            <pc:docMk/>
            <pc:sldMasterMk cId="83697750" sldId="2147483660"/>
            <pc:sldLayoutMk cId="151439541" sldId="2147483671"/>
          </pc:sldLayoutMkLst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2" creationId="{5F11F28C-9C1C-A802-0993-A176AABDB8FD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3" creationId="{52DEAA4F-2BAF-C701-98CD-F03A2DFDE0D9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5" creationId="{45DFE1FF-2B4D-6908-F774-2CB590AB64CA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6" creationId="{82656EAB-9322-DF71-B2DB-0B9E16EACC2C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9" creationId="{E17B4CF0-4C3D-2F7F-DDD1-B451D48062A5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10" creationId="{7EDE85AF-778F-55FD-D1D1-6AA349DD124A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11" creationId="{E12E3480-F40D-0C44-DFF4-A03E5348D20D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12" creationId="{2F7235D1-0E20-6800-3FAF-5DFE74AA0EFA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2:45.948" v="233" actId="2711"/>
            <ac:spMkLst>
              <pc:docMk/>
              <pc:sldMasterMk cId="83697750" sldId="2147483660"/>
              <pc:sldLayoutMk cId="151439541" sldId="2147483671"/>
              <ac:spMk id="13" creationId="{601323E2-1FA2-DF9B-6B16-FECC2E791207}"/>
            </ac:spMkLst>
          </pc:spChg>
        </pc:sldLayoutChg>
        <pc:sldLayoutChg chg="modSp mod">
          <pc:chgData name="Elena Pizzoli (CMH - Administration)" userId="d2283435-31aa-4ccf-b57e-26fc6e5caaa3" providerId="ADAL" clId="{902429D7-A709-4F49-8B50-1FEC49C37A36}" dt="2026-06-22T15:25:46.924" v="251" actId="2711"/>
          <pc:sldLayoutMkLst>
            <pc:docMk/>
            <pc:sldMasterMk cId="83697750" sldId="2147483660"/>
            <pc:sldLayoutMk cId="43010912" sldId="2147483672"/>
          </pc:sldLayoutMkLst>
          <pc:spChg chg="mod">
            <ac:chgData name="Elena Pizzoli (CMH - Administration)" userId="d2283435-31aa-4ccf-b57e-26fc6e5caaa3" providerId="ADAL" clId="{902429D7-A709-4F49-8B50-1FEC49C37A36}" dt="2026-06-22T15:25:46.924" v="251" actId="2711"/>
            <ac:spMkLst>
              <pc:docMk/>
              <pc:sldMasterMk cId="83697750" sldId="2147483660"/>
              <pc:sldLayoutMk cId="43010912" sldId="2147483672"/>
              <ac:spMk id="2" creationId="{5F11F28C-9C1C-A802-0993-A176AABDB8FD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5:46.924" v="251" actId="2711"/>
            <ac:spMkLst>
              <pc:docMk/>
              <pc:sldMasterMk cId="83697750" sldId="2147483660"/>
              <pc:sldLayoutMk cId="43010912" sldId="2147483672"/>
              <ac:spMk id="3" creationId="{52DEAA4F-2BAF-C701-98CD-F03A2DFDE0D9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5:46.924" v="251" actId="2711"/>
            <ac:spMkLst>
              <pc:docMk/>
              <pc:sldMasterMk cId="83697750" sldId="2147483660"/>
              <pc:sldLayoutMk cId="43010912" sldId="2147483672"/>
              <ac:spMk id="5" creationId="{63CC1056-1F7E-7F8A-ACE7-DEE8E44657D4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5:46.924" v="251" actId="2711"/>
            <ac:spMkLst>
              <pc:docMk/>
              <pc:sldMasterMk cId="83697750" sldId="2147483660"/>
              <pc:sldLayoutMk cId="43010912" sldId="2147483672"/>
              <ac:spMk id="6" creationId="{82656EAB-9322-DF71-B2DB-0B9E16EACC2C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5:46.924" v="251" actId="2711"/>
            <ac:spMkLst>
              <pc:docMk/>
              <pc:sldMasterMk cId="83697750" sldId="2147483660"/>
              <pc:sldLayoutMk cId="43010912" sldId="2147483672"/>
              <ac:spMk id="8" creationId="{1644C35F-A440-C47F-44E6-C20A341168E1}"/>
            </ac:spMkLst>
          </pc:spChg>
        </pc:sldLayoutChg>
        <pc:sldLayoutChg chg="addSp delSp modSp mod">
          <pc:chgData name="Elena Pizzoli (CMH - Administration)" userId="d2283435-31aa-4ccf-b57e-26fc6e5caaa3" providerId="ADAL" clId="{902429D7-A709-4F49-8B50-1FEC49C37A36}" dt="2026-06-22T15:23:00.349" v="234" actId="2711"/>
          <pc:sldLayoutMkLst>
            <pc:docMk/>
            <pc:sldMasterMk cId="83697750" sldId="2147483660"/>
            <pc:sldLayoutMk cId="2548077794" sldId="2147483674"/>
          </pc:sldLayoutMkLst>
          <pc:spChg chg="mod">
            <ac:chgData name="Elena Pizzoli (CMH - Administration)" userId="d2283435-31aa-4ccf-b57e-26fc6e5caaa3" providerId="ADAL" clId="{902429D7-A709-4F49-8B50-1FEC49C37A36}" dt="2026-06-22T15:23:00.349" v="234" actId="2711"/>
            <ac:spMkLst>
              <pc:docMk/>
              <pc:sldMasterMk cId="83697750" sldId="2147483660"/>
              <pc:sldLayoutMk cId="2548077794" sldId="2147483674"/>
              <ac:spMk id="2" creationId="{522D3E14-665F-EF25-CCD4-8CC8775EDAC7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3:00.349" v="234" actId="2711"/>
            <ac:spMkLst>
              <pc:docMk/>
              <pc:sldMasterMk cId="83697750" sldId="2147483660"/>
              <pc:sldLayoutMk cId="2548077794" sldId="2147483674"/>
              <ac:spMk id="3" creationId="{49470A26-3361-A503-0ED7-CD9E970F371E}"/>
            </ac:spMkLst>
          </pc:spChg>
          <pc:spChg chg="mod">
            <ac:chgData name="Elena Pizzoli (CMH - Administration)" userId="d2283435-31aa-4ccf-b57e-26fc6e5caaa3" providerId="ADAL" clId="{902429D7-A709-4F49-8B50-1FEC49C37A36}" dt="2026-06-22T15:23:00.349" v="234" actId="2711"/>
            <ac:spMkLst>
              <pc:docMk/>
              <pc:sldMasterMk cId="83697750" sldId="2147483660"/>
              <pc:sldLayoutMk cId="2548077794" sldId="2147483674"/>
              <ac:spMk id="9" creationId="{D37C363C-758F-04BA-58A4-1A5E4F074A7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0E26-EB12-421C-B5ED-6B17D85706DD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625F-274A-453B-B350-3B8D10A5E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6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625F-274A-453B-B350-3B8D10A5E1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+mn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+mn-lt"/>
                <a:cs typeface="Inclusive Sans" pitchFamily="2" charset="0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597" y="1979628"/>
            <a:ext cx="6070408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NIHR Biomedical Research Centre: Birmingham</a:t>
            </a:r>
            <a:endParaRPr lang="en-US" dirty="0"/>
          </a:p>
        </p:txBody>
      </p:sp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D9897-11B4-346A-1B02-AE2F7053B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25395" r="9337" b="33338"/>
          <a:stretch>
            <a:fillRect/>
          </a:stretch>
        </p:blipFill>
        <p:spPr>
          <a:xfrm>
            <a:off x="507598" y="387091"/>
            <a:ext cx="4090040" cy="6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2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16628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44110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+mj-lt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+mj-lt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7B4CF0-4C3D-2F7F-DDD1-B451D4806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200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+mj-lt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+mj-lt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+mj-lt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12E3480-F40D-0C44-DFF4-A03E5348D2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8707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+mj-lt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+mj-lt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+mj-lt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01323E2-1FA2-DF9B-6B16-FECC2E7912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214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+mj-lt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FE1FF-2B4D-6908-F774-2CB590AB64CA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+mj-lt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+mj-lt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4C35F-A440-C47F-44E6-C20A341168E1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6070409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41A400-D16D-036D-861D-E957A55206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25395" r="9337" b="33338"/>
          <a:stretch>
            <a:fillRect/>
          </a:stretch>
        </p:blipFill>
        <p:spPr>
          <a:xfrm>
            <a:off x="507598" y="387091"/>
            <a:ext cx="4090040" cy="600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7C363C-758F-04BA-58A4-1A5E4F074A78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</a:p>
        </p:txBody>
      </p:sp>
    </p:spTree>
    <p:extLst>
      <p:ext uri="{BB962C8B-B14F-4D97-AF65-F5344CB8AC3E}">
        <p14:creationId xmlns:p14="http://schemas.microsoft.com/office/powerpoint/2010/main" val="2548077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+mn-lt"/>
                <a:cs typeface="Inclusive Sans" pitchFamily="2" charset="0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+mn-lt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598" y="1979628"/>
            <a:ext cx="5970114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n-lt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NIHR Biomedical Research Centre: Birmingham</a:t>
            </a:r>
            <a:endParaRPr lang="en-US" dirty="0"/>
          </a:p>
        </p:txBody>
      </p:sp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E2854-A11D-5080-9D30-0A7022A90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t="33201" r="9369" b="33199"/>
          <a:stretch>
            <a:fillRect/>
          </a:stretch>
        </p:blipFill>
        <p:spPr>
          <a:xfrm>
            <a:off x="507598" y="517123"/>
            <a:ext cx="4030219" cy="4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DA599-0B1A-D9DC-B1AF-BA8293828AEC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2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68BA1-6419-7AB6-7D59-85F844025131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5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022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+mn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+mn-lt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+mn-lt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+mn-lt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909AE-12A7-1D36-2A95-1A58C14DDFE2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n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n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63762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+mj-lt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+mj-lt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+mj-lt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+mj-lt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59BCA-13D2-56E7-7AC7-131533E8476C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6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2605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>
                <a:latin typeface="+mj-lt"/>
                <a:cs typeface="Inclusive Sans" pitchFamily="2" charset="0"/>
              </a:defRPr>
            </a:lvl1pPr>
            <a:lvl2pPr marL="633600" indent="-316800">
              <a:spcAft>
                <a:spcPts val="1000"/>
              </a:spcAft>
              <a:defRPr sz="1700">
                <a:latin typeface="+mj-lt"/>
                <a:cs typeface="Inclusive Sans" pitchFamily="2" charset="0"/>
              </a:defRPr>
            </a:lvl2pPr>
            <a:lvl3pPr marL="950400" indent="-316800">
              <a:spcAft>
                <a:spcPts val="1000"/>
              </a:spcAft>
              <a:defRPr sz="1700">
                <a:latin typeface="+mj-lt"/>
                <a:cs typeface="Inclusive Sans" pitchFamily="2" charset="0"/>
              </a:defRPr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56C4F-DD17-E899-15CC-54343ED3DA3B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7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+mj-lt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+mj-lt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E9F01-B5AA-9152-948E-97B946052F25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1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+mj-lt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>
            <a:lvl1pPr>
              <a:defRPr>
                <a:latin typeface="+mj-lt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66BE5-EBD8-9CCB-710E-F58B50437B98}"/>
              </a:ext>
            </a:extLst>
          </p:cNvPr>
          <p:cNvSpPr txBox="1"/>
          <p:nvPr userDrawn="1"/>
        </p:nvSpPr>
        <p:spPr>
          <a:xfrm>
            <a:off x="507600" y="6408001"/>
            <a:ext cx="39105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  <a:cs typeface="Inclusive Sans" pitchFamily="2" charset="0"/>
              </a:rPr>
              <a:t>NIHR Biomedical Research Centre: Birmingham</a:t>
            </a:r>
            <a:endParaRPr lang="en-US" sz="1200" dirty="0">
              <a:latin typeface="+mj-lt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6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669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+mj-lt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Inclusive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j-lt"/>
          <a:ea typeface="+mn-ea"/>
          <a:cs typeface="Inclusive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j-lt"/>
          <a:ea typeface="+mn-ea"/>
          <a:cs typeface="Inclusive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–"/>
        <a:defRPr sz="2000" kern="1200">
          <a:solidFill>
            <a:schemeClr val="accent6"/>
          </a:solidFill>
          <a:latin typeface="+mj-lt"/>
          <a:ea typeface="+mn-ea"/>
          <a:cs typeface="Inclusive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j-lt"/>
          <a:ea typeface="+mn-ea"/>
          <a:cs typeface="Inclusive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j-lt"/>
          <a:ea typeface="+mn-ea"/>
          <a:cs typeface="Inclusive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83F27F-6A89-CA26-22E4-DC2A2F630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978E75-57BD-9FFD-F84A-03DFC3C3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Subtitle lorem ipsum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consectur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F6606DA-A11F-BF35-E17C-A247D04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952EC3-AB90-E819-714C-2FEC851E9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E6CE3-0204-018B-7633-47616C974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5703080" cy="42240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NIHR Biomedical Research Centre: Birmingham</a:t>
            </a:r>
          </a:p>
        </p:txBody>
      </p:sp>
    </p:spTree>
    <p:extLst>
      <p:ext uri="{BB962C8B-B14F-4D97-AF65-F5344CB8AC3E}">
        <p14:creationId xmlns:p14="http://schemas.microsoft.com/office/powerpoint/2010/main" val="6368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AA2EA5-1509-24C5-3CD4-02657C7EB9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84ACEF-3929-57DC-3A62-06FEF9370E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C772CD8-CDB0-6CE2-FA37-6250AEBAE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5524-61A6-F050-4A11-C13D1C572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62051-53A8-20D0-2819-5F97B6846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4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FA22-88F1-22BB-5139-DCD389DC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0F9004-6155-BAC4-8640-4306127A5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42BFC6-FD05-DE1B-8B36-229AF8C9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3F4E-461A-8A3E-8044-43CF859A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8626E-3121-2E9E-6F2C-73A531E33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2ABE6-E994-816F-BBFD-8F841DBC1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5703079" cy="422405"/>
          </a:xfrm>
        </p:spPr>
        <p:txBody>
          <a:bodyPr/>
          <a:lstStyle/>
          <a:p>
            <a:r>
              <a:rPr lang="en-GB" dirty="0"/>
              <a:t>NIHR Biomedical Research Centre: Birmingham</a:t>
            </a:r>
          </a:p>
        </p:txBody>
      </p:sp>
    </p:spTree>
    <p:extLst>
      <p:ext uri="{BB962C8B-B14F-4D97-AF65-F5344CB8AC3E}">
        <p14:creationId xmlns:p14="http://schemas.microsoft.com/office/powerpoint/2010/main" val="2002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- Bulleted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second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501233028"/>
              </p:ext>
            </p:extLst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+mj-lt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1002</Words>
  <Application>Microsoft Office PowerPoint</Application>
  <PresentationFormat>Widescreen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Aptos</vt:lpstr>
      <vt:lpstr>Inclusive Sans</vt:lpstr>
      <vt:lpstr>1_Office Theme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 - Bulleted list</vt:lpstr>
      <vt:lpstr>Copy with image slide second line</vt:lpstr>
      <vt:lpstr>Table slide</vt:lpstr>
      <vt:lpstr>PowerPoint Presentation</vt:lpstr>
      <vt:lpstr>Icon slide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Ford</dc:creator>
  <cp:lastModifiedBy>Elena Pizzoli (CMH - Administration)</cp:lastModifiedBy>
  <cp:revision>8</cp:revision>
  <dcterms:created xsi:type="dcterms:W3CDTF">2026-02-07T14:03:06Z</dcterms:created>
  <dcterms:modified xsi:type="dcterms:W3CDTF">2026-06-22T15:30:19Z</dcterms:modified>
</cp:coreProperties>
</file>