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6"/>
  </p:notesMasterIdLst>
  <p:sldIdLst>
    <p:sldId id="256" r:id="rId2"/>
    <p:sldId id="257" r:id="rId3"/>
    <p:sldId id="258" r:id="rId4"/>
    <p:sldId id="259" r:id="rId5"/>
  </p:sldIdLst>
  <p:sldSz cx="30275213" cy="21383625"/>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989"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989"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989"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989"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989"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989"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989"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989"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989"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6736" userDrawn="1">
          <p15:clr>
            <a:srgbClr val="000000"/>
          </p15:clr>
        </p15:guide>
        <p15:guide id="2" pos="9536" userDrawn="1">
          <p15:clr>
            <a:srgbClr val="000000"/>
          </p15:clr>
        </p15:guide>
      </p15:sldGuideLst>
    </p:ext>
    <p: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r:id="rId10" roundtripDataSignature="AMtx7mgYqPIjS+RozV+FvHiq480sj1xozw=="/>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90C46AD-E36D-4BBE-80AE-A45362F5538A}" v="2" dt="2025-06-12T09:18:17.066"/>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34" d="100"/>
          <a:sy n="34" d="100"/>
        </p:scale>
        <p:origin x="1614" y="126"/>
      </p:cViewPr>
      <p:guideLst>
        <p:guide orient="horz" pos="6736"/>
        <p:guide pos="9536"/>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theme" Target="theme/theme1.xml"/><Relationship Id="rId3" Type="http://schemas.openxmlformats.org/officeDocument/2006/relationships/slide" Target="slides/slide2.xml"/><Relationship Id="rId12" Type="http://schemas.openxmlformats.org/officeDocument/2006/relationships/viewProps" Target="viewProps.xml"/><Relationship Id="rId2" Type="http://schemas.openxmlformats.org/officeDocument/2006/relationships/slide" Target="slides/slide1.xml"/><Relationship Id="rId16"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presProps" Target="presProps.xml"/><Relationship Id="rId5" Type="http://schemas.openxmlformats.org/officeDocument/2006/relationships/slide" Target="slides/slide4.xml"/><Relationship Id="rId15" Type="http://schemas.microsoft.com/office/2016/11/relationships/changesInfo" Target="changesInfos/changesInfo1.xml"/><Relationship Id="rId10" Type="http://customschemas.google.com/relationships/presentationmetadata" Target="metadata"/><Relationship Id="rId4" Type="http://schemas.openxmlformats.org/officeDocument/2006/relationships/slide" Target="slides/slide3.xml"/><Relationship Id="rId14"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Elena Pizzoli (CMH - Administration)" userId="d2283435-31aa-4ccf-b57e-26fc6e5caaa3" providerId="ADAL" clId="{690C46AD-E36D-4BBE-80AE-A45362F5538A}"/>
    <pc:docChg chg="custSel modSld">
      <pc:chgData name="Elena Pizzoli (CMH - Administration)" userId="d2283435-31aa-4ccf-b57e-26fc6e5caaa3" providerId="ADAL" clId="{690C46AD-E36D-4BBE-80AE-A45362F5538A}" dt="2025-06-12T09:18:37.696" v="3" actId="255"/>
      <pc:docMkLst>
        <pc:docMk/>
      </pc:docMkLst>
      <pc:sldChg chg="modSp mod">
        <pc:chgData name="Elena Pizzoli (CMH - Administration)" userId="d2283435-31aa-4ccf-b57e-26fc6e5caaa3" providerId="ADAL" clId="{690C46AD-E36D-4BBE-80AE-A45362F5538A}" dt="2025-06-12T09:18:37.696" v="3" actId="255"/>
        <pc:sldMkLst>
          <pc:docMk/>
          <pc:sldMk cId="0" sldId="256"/>
        </pc:sldMkLst>
        <pc:spChg chg="mod">
          <ac:chgData name="Elena Pizzoli (CMH - Administration)" userId="d2283435-31aa-4ccf-b57e-26fc6e5caaa3" providerId="ADAL" clId="{690C46AD-E36D-4BBE-80AE-A45362F5538A}" dt="2025-06-12T09:18:37.696" v="3" actId="255"/>
          <ac:spMkLst>
            <pc:docMk/>
            <pc:sldMk cId="0" sldId="256"/>
            <ac:spMk id="186" creationId="{00000000-0000-0000-0000-000000000000}"/>
          </ac:spMkLst>
        </pc:spChg>
      </pc:sldChg>
      <pc:sldChg chg="modSp mod">
        <pc:chgData name="Elena Pizzoli (CMH - Administration)" userId="d2283435-31aa-4ccf-b57e-26fc6e5caaa3" providerId="ADAL" clId="{690C46AD-E36D-4BBE-80AE-A45362F5538A}" dt="2025-06-12T09:16:17.226" v="0" actId="27636"/>
        <pc:sldMkLst>
          <pc:docMk/>
          <pc:sldMk cId="0" sldId="257"/>
        </pc:sldMkLst>
        <pc:spChg chg="mod">
          <ac:chgData name="Elena Pizzoli (CMH - Administration)" userId="d2283435-31aa-4ccf-b57e-26fc6e5caaa3" providerId="ADAL" clId="{690C46AD-E36D-4BBE-80AE-A45362F5538A}" dt="2025-06-12T09:16:17.226" v="0" actId="27636"/>
          <ac:spMkLst>
            <pc:docMk/>
            <pc:sldMk cId="0" sldId="257"/>
            <ac:spMk id="215" creationId="{00000000-0000-0000-0000-000000000000}"/>
          </ac:spMkLst>
        </pc:spChg>
      </pc:sldChg>
      <pc:sldChg chg="modSp mod">
        <pc:chgData name="Elena Pizzoli (CMH - Administration)" userId="d2283435-31aa-4ccf-b57e-26fc6e5caaa3" providerId="ADAL" clId="{690C46AD-E36D-4BBE-80AE-A45362F5538A}" dt="2025-06-12T09:16:17.243" v="1" actId="27636"/>
        <pc:sldMkLst>
          <pc:docMk/>
          <pc:sldMk cId="0" sldId="258"/>
        </pc:sldMkLst>
        <pc:spChg chg="mod">
          <ac:chgData name="Elena Pizzoli (CMH - Administration)" userId="d2283435-31aa-4ccf-b57e-26fc6e5caaa3" providerId="ADAL" clId="{690C46AD-E36D-4BBE-80AE-A45362F5538A}" dt="2025-06-12T09:16:17.243" v="1" actId="27636"/>
          <ac:spMkLst>
            <pc:docMk/>
            <pc:sldMk cId="0" sldId="258"/>
            <ac:spMk id="262" creationId="{00000000-0000-0000-0000-000000000000}"/>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1001713" y="685800"/>
            <a:ext cx="48545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989"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989"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989"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989"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989"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989"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989"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989"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989"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6"/>
        <p:cNvGrpSpPr/>
        <p:nvPr/>
      </p:nvGrpSpPr>
      <p:grpSpPr>
        <a:xfrm>
          <a:off x="0" y="0"/>
          <a:ext cx="0" cy="0"/>
          <a:chOff x="0" y="0"/>
          <a:chExt cx="0" cy="0"/>
        </a:xfrm>
      </p:grpSpPr>
      <p:sp>
        <p:nvSpPr>
          <p:cNvPr id="147" name="Google Shape;147;p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48" name="Google Shape;148;p1:notes"/>
          <p:cNvSpPr>
            <a:spLocks noGrp="1" noRot="1" noChangeAspect="1"/>
          </p:cNvSpPr>
          <p:nvPr>
            <p:ph type="sldImg" idx="2"/>
          </p:nvPr>
        </p:nvSpPr>
        <p:spPr>
          <a:xfrm>
            <a:off x="1001713" y="685800"/>
            <a:ext cx="485457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8"/>
        <p:cNvGrpSpPr/>
        <p:nvPr/>
      </p:nvGrpSpPr>
      <p:grpSpPr>
        <a:xfrm>
          <a:off x="0" y="0"/>
          <a:ext cx="0" cy="0"/>
          <a:chOff x="0" y="0"/>
          <a:chExt cx="0" cy="0"/>
        </a:xfrm>
      </p:grpSpPr>
      <p:sp>
        <p:nvSpPr>
          <p:cNvPr id="189" name="Google Shape;189;p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90" name="Google Shape;190;p2:notes"/>
          <p:cNvSpPr>
            <a:spLocks noGrp="1" noRot="1" noChangeAspect="1"/>
          </p:cNvSpPr>
          <p:nvPr>
            <p:ph type="sldImg" idx="2"/>
          </p:nvPr>
        </p:nvSpPr>
        <p:spPr>
          <a:xfrm>
            <a:off x="1001713" y="685800"/>
            <a:ext cx="485457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0"/>
        <p:cNvGrpSpPr/>
        <p:nvPr/>
      </p:nvGrpSpPr>
      <p:grpSpPr>
        <a:xfrm>
          <a:off x="0" y="0"/>
          <a:ext cx="0" cy="0"/>
          <a:chOff x="0" y="0"/>
          <a:chExt cx="0" cy="0"/>
        </a:xfrm>
      </p:grpSpPr>
      <p:sp>
        <p:nvSpPr>
          <p:cNvPr id="231" name="Google Shape;231;p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32" name="Google Shape;232;p3:notes"/>
          <p:cNvSpPr>
            <a:spLocks noGrp="1" noRot="1" noChangeAspect="1"/>
          </p:cNvSpPr>
          <p:nvPr>
            <p:ph type="sldImg" idx="2"/>
          </p:nvPr>
        </p:nvSpPr>
        <p:spPr>
          <a:xfrm>
            <a:off x="1001713" y="685800"/>
            <a:ext cx="485457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2"/>
        <p:cNvGrpSpPr/>
        <p:nvPr/>
      </p:nvGrpSpPr>
      <p:grpSpPr>
        <a:xfrm>
          <a:off x="0" y="0"/>
          <a:ext cx="0" cy="0"/>
          <a:chOff x="0" y="0"/>
          <a:chExt cx="0" cy="0"/>
        </a:xfrm>
      </p:grpSpPr>
      <p:sp>
        <p:nvSpPr>
          <p:cNvPr id="273" name="Google Shape;273;p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74" name="Google Shape;274;p4:notes"/>
          <p:cNvSpPr>
            <a:spLocks noGrp="1" noRot="1" noChangeAspect="1"/>
          </p:cNvSpPr>
          <p:nvPr>
            <p:ph type="sldImg" idx="2"/>
          </p:nvPr>
        </p:nvSpPr>
        <p:spPr>
          <a:xfrm>
            <a:off x="1001713" y="685800"/>
            <a:ext cx="485457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3_Title and Content">
  <p:cSld name="3_Title and Content">
    <p:spTree>
      <p:nvGrpSpPr>
        <p:cNvPr id="1" name="Shape 13"/>
        <p:cNvGrpSpPr/>
        <p:nvPr/>
      </p:nvGrpSpPr>
      <p:grpSpPr>
        <a:xfrm>
          <a:off x="0" y="0"/>
          <a:ext cx="0" cy="0"/>
          <a:chOff x="0" y="0"/>
          <a:chExt cx="0" cy="0"/>
        </a:xfrm>
      </p:grpSpPr>
      <p:sp>
        <p:nvSpPr>
          <p:cNvPr id="14" name="Google Shape;14;p6"/>
          <p:cNvSpPr txBox="1">
            <a:spLocks noGrp="1"/>
          </p:cNvSpPr>
          <p:nvPr>
            <p:ph type="body" idx="1"/>
          </p:nvPr>
        </p:nvSpPr>
        <p:spPr>
          <a:xfrm>
            <a:off x="1710039" y="4361218"/>
            <a:ext cx="8567978" cy="1438772"/>
          </a:xfrm>
          <a:prstGeom prst="rect">
            <a:avLst/>
          </a:prstGeom>
          <a:noFill/>
          <a:ln>
            <a:noFill/>
          </a:ln>
        </p:spPr>
        <p:txBody>
          <a:bodyPr spcFirstLastPara="1" wrap="square" lIns="91425" tIns="45700" rIns="91425" bIns="45700" anchor="t" anchorCtr="0">
            <a:normAutofit/>
          </a:bodyPr>
          <a:lstStyle>
            <a:lvl1pPr marL="322875" marR="0" lvl="0" indent="-161437" algn="l" rtl="0">
              <a:spcBef>
                <a:spcPts val="367"/>
              </a:spcBef>
              <a:spcAft>
                <a:spcPts val="0"/>
              </a:spcAft>
              <a:buClr>
                <a:schemeClr val="dk1"/>
              </a:buClr>
              <a:buSzPts val="2600"/>
              <a:buFont typeface="Arial"/>
              <a:buNone/>
              <a:defRPr sz="1836" b="0" i="0" u="none" strike="noStrike" cap="none">
                <a:solidFill>
                  <a:schemeClr val="dk1"/>
                </a:solidFill>
                <a:latin typeface="Arial"/>
                <a:ea typeface="Arial"/>
                <a:cs typeface="Arial"/>
                <a:sym typeface="Arial"/>
              </a:defRPr>
            </a:lvl1pPr>
            <a:lvl2pPr marL="645749" marR="0" lvl="1" indent="-161437" algn="l" rtl="0">
              <a:spcBef>
                <a:spcPts val="367"/>
              </a:spcBef>
              <a:spcAft>
                <a:spcPts val="0"/>
              </a:spcAft>
              <a:buClr>
                <a:schemeClr val="dk1"/>
              </a:buClr>
              <a:buSzPts val="2600"/>
              <a:buFont typeface="Arial"/>
              <a:buNone/>
              <a:defRPr sz="1836" b="0" i="0" u="none" strike="noStrike" cap="none">
                <a:solidFill>
                  <a:schemeClr val="dk1"/>
                </a:solidFill>
                <a:latin typeface="Arial"/>
                <a:ea typeface="Arial"/>
                <a:cs typeface="Arial"/>
                <a:sym typeface="Arial"/>
              </a:defRPr>
            </a:lvl2pPr>
            <a:lvl3pPr marL="968624" marR="0" lvl="2" indent="-278031" algn="l" rtl="0">
              <a:spcBef>
                <a:spcPts val="367"/>
              </a:spcBef>
              <a:spcAft>
                <a:spcPts val="0"/>
              </a:spcAft>
              <a:buClr>
                <a:schemeClr val="dk1"/>
              </a:buClr>
              <a:buSzPts val="2600"/>
              <a:buFont typeface="Arial"/>
              <a:buChar char="•"/>
              <a:defRPr sz="1836" b="0" i="0" u="none" strike="noStrike" cap="none">
                <a:solidFill>
                  <a:schemeClr val="dk1"/>
                </a:solidFill>
                <a:latin typeface="Arial"/>
                <a:ea typeface="Arial"/>
                <a:cs typeface="Arial"/>
                <a:sym typeface="Arial"/>
              </a:defRPr>
            </a:lvl3pPr>
            <a:lvl4pPr marL="1291499" marR="0" lvl="3" indent="-278031" algn="l" rtl="0">
              <a:spcBef>
                <a:spcPts val="367"/>
              </a:spcBef>
              <a:spcAft>
                <a:spcPts val="0"/>
              </a:spcAft>
              <a:buClr>
                <a:schemeClr val="dk1"/>
              </a:buClr>
              <a:buSzPts val="2600"/>
              <a:buFont typeface="Arial"/>
              <a:buChar char="–"/>
              <a:defRPr sz="1836" b="0" i="0" u="none" strike="noStrike" cap="none">
                <a:solidFill>
                  <a:schemeClr val="dk1"/>
                </a:solidFill>
                <a:latin typeface="Arial"/>
                <a:ea typeface="Arial"/>
                <a:cs typeface="Arial"/>
                <a:sym typeface="Arial"/>
              </a:defRPr>
            </a:lvl4pPr>
            <a:lvl5pPr marL="1614373" marR="0" lvl="4" indent="-278031" algn="l" rtl="0">
              <a:spcBef>
                <a:spcPts val="367"/>
              </a:spcBef>
              <a:spcAft>
                <a:spcPts val="0"/>
              </a:spcAft>
              <a:buClr>
                <a:schemeClr val="dk1"/>
              </a:buClr>
              <a:buSzPts val="2600"/>
              <a:buFont typeface="Arial"/>
              <a:buChar char="»"/>
              <a:defRPr sz="1836" b="0" i="0" u="none" strike="noStrike" cap="none">
                <a:solidFill>
                  <a:schemeClr val="dk1"/>
                </a:solidFill>
                <a:latin typeface="Arial"/>
                <a:ea typeface="Arial"/>
                <a:cs typeface="Arial"/>
                <a:sym typeface="Arial"/>
              </a:defRPr>
            </a:lvl5pPr>
            <a:lvl6pPr marL="1937248" marR="0" lvl="5" indent="-372203"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6pPr>
            <a:lvl7pPr marL="2260122" marR="0" lvl="6" indent="-372203"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7pPr>
            <a:lvl8pPr marL="2582997" marR="0" lvl="7" indent="-372203"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8pPr>
            <a:lvl9pPr marL="2905872" marR="0" lvl="8" indent="-372203"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9pPr>
          </a:lstStyle>
          <a:p>
            <a:endParaRPr/>
          </a:p>
        </p:txBody>
      </p:sp>
      <p:sp>
        <p:nvSpPr>
          <p:cNvPr id="15" name="Google Shape;15;p6"/>
          <p:cNvSpPr txBox="1">
            <a:spLocks noGrp="1"/>
          </p:cNvSpPr>
          <p:nvPr>
            <p:ph type="body" idx="2"/>
          </p:nvPr>
        </p:nvSpPr>
        <p:spPr>
          <a:xfrm>
            <a:off x="1710040" y="3282140"/>
            <a:ext cx="8423538" cy="1043109"/>
          </a:xfrm>
          <a:prstGeom prst="rect">
            <a:avLst/>
          </a:prstGeom>
          <a:noFill/>
          <a:ln>
            <a:noFill/>
          </a:ln>
        </p:spPr>
        <p:txBody>
          <a:bodyPr spcFirstLastPara="1" wrap="square" lIns="91425" tIns="45700" rIns="91425" bIns="45700" anchor="t" anchorCtr="0">
            <a:normAutofit/>
          </a:bodyPr>
          <a:lstStyle>
            <a:lvl1pPr marL="322875" marR="0" lvl="0" indent="-161437" algn="l" rtl="0">
              <a:spcBef>
                <a:spcPts val="706"/>
              </a:spcBef>
              <a:spcAft>
                <a:spcPts val="0"/>
              </a:spcAft>
              <a:buClr>
                <a:srgbClr val="183E72"/>
              </a:buClr>
              <a:buSzPts val="5000"/>
              <a:buFont typeface="Arial"/>
              <a:buNone/>
              <a:defRPr sz="3531" b="1" i="0" u="none" strike="noStrike" cap="none">
                <a:solidFill>
                  <a:srgbClr val="183E72"/>
                </a:solidFill>
                <a:latin typeface="Arial"/>
                <a:ea typeface="Arial"/>
                <a:cs typeface="Arial"/>
                <a:sym typeface="Arial"/>
              </a:defRPr>
            </a:lvl1pPr>
            <a:lvl2pPr marL="645749" marR="0" lvl="1" indent="-457406" algn="l" rtl="0">
              <a:spcBef>
                <a:spcPts val="932"/>
              </a:spcBef>
              <a:spcAft>
                <a:spcPts val="0"/>
              </a:spcAft>
              <a:buClr>
                <a:schemeClr val="dk1"/>
              </a:buClr>
              <a:buSzPts val="6600"/>
              <a:buFont typeface="Arial"/>
              <a:buChar char="–"/>
              <a:defRPr sz="4661" b="0" i="0" u="none" strike="noStrike" cap="none">
                <a:solidFill>
                  <a:schemeClr val="dk1"/>
                </a:solidFill>
                <a:latin typeface="Arial"/>
                <a:ea typeface="Arial"/>
                <a:cs typeface="Arial"/>
                <a:sym typeface="Arial"/>
              </a:defRPr>
            </a:lvl2pPr>
            <a:lvl3pPr marL="968624" marR="0" lvl="2" indent="-412562" algn="l" rtl="0">
              <a:spcBef>
                <a:spcPts val="791"/>
              </a:spcBef>
              <a:spcAft>
                <a:spcPts val="0"/>
              </a:spcAft>
              <a:buClr>
                <a:schemeClr val="dk1"/>
              </a:buClr>
              <a:buSzPts val="5600"/>
              <a:buFont typeface="Arial"/>
              <a:buChar char="•"/>
              <a:defRPr sz="3955" b="0" i="0" u="none" strike="noStrike" cap="none">
                <a:solidFill>
                  <a:schemeClr val="dk1"/>
                </a:solidFill>
                <a:latin typeface="Arial"/>
                <a:ea typeface="Arial"/>
                <a:cs typeface="Arial"/>
                <a:sym typeface="Arial"/>
              </a:defRPr>
            </a:lvl3pPr>
            <a:lvl4pPr marL="1291499" marR="0" lvl="3" indent="-372203" algn="l" rtl="0">
              <a:spcBef>
                <a:spcPts val="664"/>
              </a:spcBef>
              <a:spcAft>
                <a:spcPts val="0"/>
              </a:spcAft>
              <a:buClr>
                <a:schemeClr val="dk1"/>
              </a:buClr>
              <a:buSzPts val="4700"/>
              <a:buFont typeface="Arial"/>
              <a:buChar char="–"/>
              <a:defRPr sz="3319" b="0" i="0" u="none" strike="noStrike" cap="none">
                <a:solidFill>
                  <a:schemeClr val="dk1"/>
                </a:solidFill>
                <a:latin typeface="Arial"/>
                <a:ea typeface="Arial"/>
                <a:cs typeface="Arial"/>
                <a:sym typeface="Arial"/>
              </a:defRPr>
            </a:lvl4pPr>
            <a:lvl5pPr marL="1614373" marR="0" lvl="4" indent="-372203" algn="l" rtl="0">
              <a:spcBef>
                <a:spcPts val="664"/>
              </a:spcBef>
              <a:spcAft>
                <a:spcPts val="0"/>
              </a:spcAft>
              <a:buClr>
                <a:schemeClr val="dk1"/>
              </a:buClr>
              <a:buSzPts val="4700"/>
              <a:buFont typeface="Arial"/>
              <a:buChar char="»"/>
              <a:defRPr sz="3319" b="0" i="0" u="none" strike="noStrike" cap="none">
                <a:solidFill>
                  <a:schemeClr val="dk1"/>
                </a:solidFill>
                <a:latin typeface="Arial"/>
                <a:ea typeface="Arial"/>
                <a:cs typeface="Arial"/>
                <a:sym typeface="Arial"/>
              </a:defRPr>
            </a:lvl5pPr>
            <a:lvl6pPr marL="1937248" marR="0" lvl="5" indent="-372203"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6pPr>
            <a:lvl7pPr marL="2260122" marR="0" lvl="6" indent="-372203"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7pPr>
            <a:lvl8pPr marL="2582997" marR="0" lvl="7" indent="-372203"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8pPr>
            <a:lvl9pPr marL="2905872" marR="0" lvl="8" indent="-372203"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9pPr>
          </a:lstStyle>
          <a:p>
            <a:endParaRPr/>
          </a:p>
        </p:txBody>
      </p:sp>
      <p:sp>
        <p:nvSpPr>
          <p:cNvPr id="16" name="Google Shape;16;p6"/>
          <p:cNvSpPr txBox="1">
            <a:spLocks noGrp="1"/>
          </p:cNvSpPr>
          <p:nvPr>
            <p:ph type="body" idx="3"/>
          </p:nvPr>
        </p:nvSpPr>
        <p:spPr>
          <a:xfrm>
            <a:off x="10918887" y="3286795"/>
            <a:ext cx="8466523" cy="1043109"/>
          </a:xfrm>
          <a:prstGeom prst="rect">
            <a:avLst/>
          </a:prstGeom>
          <a:noFill/>
          <a:ln>
            <a:noFill/>
          </a:ln>
        </p:spPr>
        <p:txBody>
          <a:bodyPr spcFirstLastPara="1" wrap="square" lIns="91425" tIns="45700" rIns="91425" bIns="45700" anchor="t" anchorCtr="0">
            <a:normAutofit/>
          </a:bodyPr>
          <a:lstStyle>
            <a:lvl1pPr marL="322875" marR="0" lvl="0" indent="-161437" algn="l" rtl="0">
              <a:spcBef>
                <a:spcPts val="706"/>
              </a:spcBef>
              <a:spcAft>
                <a:spcPts val="0"/>
              </a:spcAft>
              <a:buClr>
                <a:srgbClr val="183E72"/>
              </a:buClr>
              <a:buSzPts val="5000"/>
              <a:buFont typeface="Arial"/>
              <a:buNone/>
              <a:defRPr sz="3531" b="1" i="0" u="none" strike="noStrike" cap="none">
                <a:solidFill>
                  <a:srgbClr val="183E72"/>
                </a:solidFill>
                <a:latin typeface="Arial"/>
                <a:ea typeface="Arial"/>
                <a:cs typeface="Arial"/>
                <a:sym typeface="Arial"/>
              </a:defRPr>
            </a:lvl1pPr>
            <a:lvl2pPr marL="645749" marR="0" lvl="1" indent="-457406" algn="l" rtl="0">
              <a:spcBef>
                <a:spcPts val="932"/>
              </a:spcBef>
              <a:spcAft>
                <a:spcPts val="0"/>
              </a:spcAft>
              <a:buClr>
                <a:schemeClr val="dk1"/>
              </a:buClr>
              <a:buSzPts val="6600"/>
              <a:buFont typeface="Arial"/>
              <a:buChar char="–"/>
              <a:defRPr sz="4661" b="0" i="0" u="none" strike="noStrike" cap="none">
                <a:solidFill>
                  <a:schemeClr val="dk1"/>
                </a:solidFill>
                <a:latin typeface="Arial"/>
                <a:ea typeface="Arial"/>
                <a:cs typeface="Arial"/>
                <a:sym typeface="Arial"/>
              </a:defRPr>
            </a:lvl2pPr>
            <a:lvl3pPr marL="968624" marR="0" lvl="2" indent="-412562" algn="l" rtl="0">
              <a:spcBef>
                <a:spcPts val="791"/>
              </a:spcBef>
              <a:spcAft>
                <a:spcPts val="0"/>
              </a:spcAft>
              <a:buClr>
                <a:schemeClr val="dk1"/>
              </a:buClr>
              <a:buSzPts val="5600"/>
              <a:buFont typeface="Arial"/>
              <a:buChar char="•"/>
              <a:defRPr sz="3955" b="0" i="0" u="none" strike="noStrike" cap="none">
                <a:solidFill>
                  <a:schemeClr val="dk1"/>
                </a:solidFill>
                <a:latin typeface="Arial"/>
                <a:ea typeface="Arial"/>
                <a:cs typeface="Arial"/>
                <a:sym typeface="Arial"/>
              </a:defRPr>
            </a:lvl3pPr>
            <a:lvl4pPr marL="1291499" marR="0" lvl="3" indent="-372203" algn="l" rtl="0">
              <a:spcBef>
                <a:spcPts val="664"/>
              </a:spcBef>
              <a:spcAft>
                <a:spcPts val="0"/>
              </a:spcAft>
              <a:buClr>
                <a:schemeClr val="dk1"/>
              </a:buClr>
              <a:buSzPts val="4700"/>
              <a:buFont typeface="Arial"/>
              <a:buChar char="–"/>
              <a:defRPr sz="3319" b="0" i="0" u="none" strike="noStrike" cap="none">
                <a:solidFill>
                  <a:schemeClr val="dk1"/>
                </a:solidFill>
                <a:latin typeface="Arial"/>
                <a:ea typeface="Arial"/>
                <a:cs typeface="Arial"/>
                <a:sym typeface="Arial"/>
              </a:defRPr>
            </a:lvl4pPr>
            <a:lvl5pPr marL="1614373" marR="0" lvl="4" indent="-372203" algn="l" rtl="0">
              <a:spcBef>
                <a:spcPts val="664"/>
              </a:spcBef>
              <a:spcAft>
                <a:spcPts val="0"/>
              </a:spcAft>
              <a:buClr>
                <a:schemeClr val="dk1"/>
              </a:buClr>
              <a:buSzPts val="4700"/>
              <a:buFont typeface="Arial"/>
              <a:buChar char="»"/>
              <a:defRPr sz="3319" b="0" i="0" u="none" strike="noStrike" cap="none">
                <a:solidFill>
                  <a:schemeClr val="dk1"/>
                </a:solidFill>
                <a:latin typeface="Arial"/>
                <a:ea typeface="Arial"/>
                <a:cs typeface="Arial"/>
                <a:sym typeface="Arial"/>
              </a:defRPr>
            </a:lvl5pPr>
            <a:lvl6pPr marL="1937248" marR="0" lvl="5" indent="-372203"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6pPr>
            <a:lvl7pPr marL="2260122" marR="0" lvl="6" indent="-372203"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7pPr>
            <a:lvl8pPr marL="2582997" marR="0" lvl="7" indent="-372203"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8pPr>
            <a:lvl9pPr marL="2905872" marR="0" lvl="8" indent="-372203"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9pPr>
          </a:lstStyle>
          <a:p>
            <a:endParaRPr/>
          </a:p>
        </p:txBody>
      </p:sp>
      <p:sp>
        <p:nvSpPr>
          <p:cNvPr id="17" name="Google Shape;17;p6"/>
          <p:cNvSpPr txBox="1">
            <a:spLocks noGrp="1"/>
          </p:cNvSpPr>
          <p:nvPr>
            <p:ph type="body" idx="4"/>
          </p:nvPr>
        </p:nvSpPr>
        <p:spPr>
          <a:xfrm>
            <a:off x="20137245" y="8317839"/>
            <a:ext cx="8346902" cy="1438772"/>
          </a:xfrm>
          <a:prstGeom prst="rect">
            <a:avLst/>
          </a:prstGeom>
          <a:noFill/>
          <a:ln>
            <a:noFill/>
          </a:ln>
        </p:spPr>
        <p:txBody>
          <a:bodyPr spcFirstLastPara="1" wrap="square" lIns="91425" tIns="45700" rIns="91425" bIns="45700" anchor="t" anchorCtr="0">
            <a:normAutofit/>
          </a:bodyPr>
          <a:lstStyle>
            <a:lvl1pPr marL="322875" marR="0" lvl="0" indent="-161437" algn="l" rtl="0">
              <a:spcBef>
                <a:spcPts val="367"/>
              </a:spcBef>
              <a:spcAft>
                <a:spcPts val="0"/>
              </a:spcAft>
              <a:buClr>
                <a:schemeClr val="lt1"/>
              </a:buClr>
              <a:buSzPts val="2600"/>
              <a:buFont typeface="Arial"/>
              <a:buNone/>
              <a:defRPr sz="1836" b="0" i="0" u="none" strike="noStrike" cap="none">
                <a:solidFill>
                  <a:schemeClr val="lt1"/>
                </a:solidFill>
                <a:latin typeface="Arial"/>
                <a:ea typeface="Arial"/>
                <a:cs typeface="Arial"/>
                <a:sym typeface="Arial"/>
              </a:defRPr>
            </a:lvl1pPr>
            <a:lvl2pPr marL="645749" marR="0" lvl="1" indent="-161437" algn="l" rtl="0">
              <a:spcBef>
                <a:spcPts val="367"/>
              </a:spcBef>
              <a:spcAft>
                <a:spcPts val="0"/>
              </a:spcAft>
              <a:buClr>
                <a:schemeClr val="lt1"/>
              </a:buClr>
              <a:buSzPts val="2600"/>
              <a:buFont typeface="Arial"/>
              <a:buNone/>
              <a:defRPr sz="1836" b="0" i="0" u="none" strike="noStrike" cap="none">
                <a:solidFill>
                  <a:schemeClr val="lt1"/>
                </a:solidFill>
                <a:latin typeface="Arial"/>
                <a:ea typeface="Arial"/>
                <a:cs typeface="Arial"/>
                <a:sym typeface="Arial"/>
              </a:defRPr>
            </a:lvl2pPr>
            <a:lvl3pPr marL="968624" marR="0" lvl="2" indent="-278031" algn="l" rtl="0">
              <a:spcBef>
                <a:spcPts val="367"/>
              </a:spcBef>
              <a:spcAft>
                <a:spcPts val="0"/>
              </a:spcAft>
              <a:buClr>
                <a:schemeClr val="lt1"/>
              </a:buClr>
              <a:buSzPts val="2600"/>
              <a:buFont typeface="Arial"/>
              <a:buChar char="•"/>
              <a:defRPr sz="1836" b="0" i="0" u="none" strike="noStrike" cap="none">
                <a:solidFill>
                  <a:schemeClr val="lt1"/>
                </a:solidFill>
                <a:latin typeface="Arial"/>
                <a:ea typeface="Arial"/>
                <a:cs typeface="Arial"/>
                <a:sym typeface="Arial"/>
              </a:defRPr>
            </a:lvl3pPr>
            <a:lvl4pPr marL="1291499" marR="0" lvl="3" indent="-278031" algn="l" rtl="0">
              <a:spcBef>
                <a:spcPts val="367"/>
              </a:spcBef>
              <a:spcAft>
                <a:spcPts val="0"/>
              </a:spcAft>
              <a:buClr>
                <a:schemeClr val="lt1"/>
              </a:buClr>
              <a:buSzPts val="2600"/>
              <a:buFont typeface="Arial"/>
              <a:buChar char="–"/>
              <a:defRPr sz="1836" b="0" i="0" u="none" strike="noStrike" cap="none">
                <a:solidFill>
                  <a:schemeClr val="lt1"/>
                </a:solidFill>
                <a:latin typeface="Arial"/>
                <a:ea typeface="Arial"/>
                <a:cs typeface="Arial"/>
                <a:sym typeface="Arial"/>
              </a:defRPr>
            </a:lvl4pPr>
            <a:lvl5pPr marL="1614373" marR="0" lvl="4" indent="-278031" algn="l" rtl="0">
              <a:spcBef>
                <a:spcPts val="367"/>
              </a:spcBef>
              <a:spcAft>
                <a:spcPts val="0"/>
              </a:spcAft>
              <a:buClr>
                <a:schemeClr val="lt1"/>
              </a:buClr>
              <a:buSzPts val="2600"/>
              <a:buFont typeface="Arial"/>
              <a:buChar char="»"/>
              <a:defRPr sz="1836" b="0" i="0" u="none" strike="noStrike" cap="none">
                <a:solidFill>
                  <a:schemeClr val="lt1"/>
                </a:solidFill>
                <a:latin typeface="Arial"/>
                <a:ea typeface="Arial"/>
                <a:cs typeface="Arial"/>
                <a:sym typeface="Arial"/>
              </a:defRPr>
            </a:lvl5pPr>
            <a:lvl6pPr marL="1937248" marR="0" lvl="5" indent="-372203"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6pPr>
            <a:lvl7pPr marL="2260122" marR="0" lvl="6" indent="-372203"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7pPr>
            <a:lvl8pPr marL="2582997" marR="0" lvl="7" indent="-372203"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8pPr>
            <a:lvl9pPr marL="2905872" marR="0" lvl="8" indent="-372203"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9pPr>
          </a:lstStyle>
          <a:p>
            <a:endParaRPr/>
          </a:p>
        </p:txBody>
      </p:sp>
      <p:sp>
        <p:nvSpPr>
          <p:cNvPr id="18" name="Google Shape;18;p6"/>
          <p:cNvSpPr txBox="1">
            <a:spLocks noGrp="1"/>
          </p:cNvSpPr>
          <p:nvPr>
            <p:ph type="body" idx="5"/>
          </p:nvPr>
        </p:nvSpPr>
        <p:spPr>
          <a:xfrm>
            <a:off x="20137245" y="7202791"/>
            <a:ext cx="8423538" cy="1043109"/>
          </a:xfrm>
          <a:prstGeom prst="rect">
            <a:avLst/>
          </a:prstGeom>
          <a:noFill/>
          <a:ln>
            <a:noFill/>
          </a:ln>
        </p:spPr>
        <p:txBody>
          <a:bodyPr spcFirstLastPara="1" wrap="square" lIns="91425" tIns="45700" rIns="91425" bIns="45700" anchor="t" anchorCtr="0">
            <a:normAutofit/>
          </a:bodyPr>
          <a:lstStyle>
            <a:lvl1pPr marL="322875" marR="0" lvl="0" indent="-161437" algn="l" rtl="0">
              <a:spcBef>
                <a:spcPts val="706"/>
              </a:spcBef>
              <a:spcAft>
                <a:spcPts val="0"/>
              </a:spcAft>
              <a:buClr>
                <a:schemeClr val="lt1"/>
              </a:buClr>
              <a:buSzPts val="5000"/>
              <a:buFont typeface="Arial"/>
              <a:buNone/>
              <a:defRPr sz="3531" b="1" i="0" u="none" strike="noStrike" cap="none">
                <a:solidFill>
                  <a:schemeClr val="lt1"/>
                </a:solidFill>
                <a:latin typeface="Arial"/>
                <a:ea typeface="Arial"/>
                <a:cs typeface="Arial"/>
                <a:sym typeface="Arial"/>
              </a:defRPr>
            </a:lvl1pPr>
            <a:lvl2pPr marL="645749" marR="0" lvl="1" indent="-457406" algn="l" rtl="0">
              <a:spcBef>
                <a:spcPts val="932"/>
              </a:spcBef>
              <a:spcAft>
                <a:spcPts val="0"/>
              </a:spcAft>
              <a:buClr>
                <a:schemeClr val="dk1"/>
              </a:buClr>
              <a:buSzPts val="6600"/>
              <a:buFont typeface="Arial"/>
              <a:buChar char="–"/>
              <a:defRPr sz="4661" b="0" i="0" u="none" strike="noStrike" cap="none">
                <a:solidFill>
                  <a:schemeClr val="dk1"/>
                </a:solidFill>
                <a:latin typeface="Arial"/>
                <a:ea typeface="Arial"/>
                <a:cs typeface="Arial"/>
                <a:sym typeface="Arial"/>
              </a:defRPr>
            </a:lvl2pPr>
            <a:lvl3pPr marL="968624" marR="0" lvl="2" indent="-412562" algn="l" rtl="0">
              <a:spcBef>
                <a:spcPts val="791"/>
              </a:spcBef>
              <a:spcAft>
                <a:spcPts val="0"/>
              </a:spcAft>
              <a:buClr>
                <a:schemeClr val="dk1"/>
              </a:buClr>
              <a:buSzPts val="5600"/>
              <a:buFont typeface="Arial"/>
              <a:buChar char="•"/>
              <a:defRPr sz="3955" b="0" i="0" u="none" strike="noStrike" cap="none">
                <a:solidFill>
                  <a:schemeClr val="dk1"/>
                </a:solidFill>
                <a:latin typeface="Arial"/>
                <a:ea typeface="Arial"/>
                <a:cs typeface="Arial"/>
                <a:sym typeface="Arial"/>
              </a:defRPr>
            </a:lvl3pPr>
            <a:lvl4pPr marL="1291499" marR="0" lvl="3" indent="-372203" algn="l" rtl="0">
              <a:spcBef>
                <a:spcPts val="664"/>
              </a:spcBef>
              <a:spcAft>
                <a:spcPts val="0"/>
              </a:spcAft>
              <a:buClr>
                <a:schemeClr val="dk1"/>
              </a:buClr>
              <a:buSzPts val="4700"/>
              <a:buFont typeface="Arial"/>
              <a:buChar char="–"/>
              <a:defRPr sz="3319" b="0" i="0" u="none" strike="noStrike" cap="none">
                <a:solidFill>
                  <a:schemeClr val="dk1"/>
                </a:solidFill>
                <a:latin typeface="Arial"/>
                <a:ea typeface="Arial"/>
                <a:cs typeface="Arial"/>
                <a:sym typeface="Arial"/>
              </a:defRPr>
            </a:lvl4pPr>
            <a:lvl5pPr marL="1614373" marR="0" lvl="4" indent="-372203" algn="l" rtl="0">
              <a:spcBef>
                <a:spcPts val="664"/>
              </a:spcBef>
              <a:spcAft>
                <a:spcPts val="0"/>
              </a:spcAft>
              <a:buClr>
                <a:schemeClr val="dk1"/>
              </a:buClr>
              <a:buSzPts val="4700"/>
              <a:buFont typeface="Arial"/>
              <a:buChar char="»"/>
              <a:defRPr sz="3319" b="0" i="0" u="none" strike="noStrike" cap="none">
                <a:solidFill>
                  <a:schemeClr val="dk1"/>
                </a:solidFill>
                <a:latin typeface="Arial"/>
                <a:ea typeface="Arial"/>
                <a:cs typeface="Arial"/>
                <a:sym typeface="Arial"/>
              </a:defRPr>
            </a:lvl5pPr>
            <a:lvl6pPr marL="1937248" marR="0" lvl="5" indent="-372203"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6pPr>
            <a:lvl7pPr marL="2260122" marR="0" lvl="6" indent="-372203"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7pPr>
            <a:lvl8pPr marL="2582997" marR="0" lvl="7" indent="-372203"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8pPr>
            <a:lvl9pPr marL="2905872" marR="0" lvl="8" indent="-372203"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9pPr>
          </a:lstStyle>
          <a:p>
            <a:endParaRPr/>
          </a:p>
        </p:txBody>
      </p:sp>
      <p:sp>
        <p:nvSpPr>
          <p:cNvPr id="19" name="Google Shape;19;p6"/>
          <p:cNvSpPr txBox="1">
            <a:spLocks noGrp="1"/>
          </p:cNvSpPr>
          <p:nvPr>
            <p:ph type="body" idx="6"/>
          </p:nvPr>
        </p:nvSpPr>
        <p:spPr>
          <a:xfrm>
            <a:off x="10918887" y="4437344"/>
            <a:ext cx="8466523" cy="1438772"/>
          </a:xfrm>
          <a:prstGeom prst="rect">
            <a:avLst/>
          </a:prstGeom>
          <a:noFill/>
          <a:ln>
            <a:noFill/>
          </a:ln>
        </p:spPr>
        <p:txBody>
          <a:bodyPr spcFirstLastPara="1" wrap="square" lIns="91425" tIns="45700" rIns="91425" bIns="45700" anchor="t" anchorCtr="0">
            <a:normAutofit/>
          </a:bodyPr>
          <a:lstStyle>
            <a:lvl1pPr marL="322875" marR="0" lvl="0" indent="-161437" algn="l" rtl="0">
              <a:spcBef>
                <a:spcPts val="367"/>
              </a:spcBef>
              <a:spcAft>
                <a:spcPts val="0"/>
              </a:spcAft>
              <a:buClr>
                <a:schemeClr val="dk1"/>
              </a:buClr>
              <a:buSzPts val="2600"/>
              <a:buFont typeface="Arial"/>
              <a:buNone/>
              <a:defRPr sz="1836" b="0" i="0" u="none" strike="noStrike" cap="none">
                <a:solidFill>
                  <a:schemeClr val="dk1"/>
                </a:solidFill>
                <a:latin typeface="Arial"/>
                <a:ea typeface="Arial"/>
                <a:cs typeface="Arial"/>
                <a:sym typeface="Arial"/>
              </a:defRPr>
            </a:lvl1pPr>
            <a:lvl2pPr marL="645749" marR="0" lvl="1" indent="-161437" algn="l" rtl="0">
              <a:spcBef>
                <a:spcPts val="367"/>
              </a:spcBef>
              <a:spcAft>
                <a:spcPts val="0"/>
              </a:spcAft>
              <a:buClr>
                <a:schemeClr val="dk1"/>
              </a:buClr>
              <a:buSzPts val="2600"/>
              <a:buFont typeface="Arial"/>
              <a:buNone/>
              <a:defRPr sz="1836" b="0" i="0" u="none" strike="noStrike" cap="none">
                <a:solidFill>
                  <a:schemeClr val="dk1"/>
                </a:solidFill>
                <a:latin typeface="Arial"/>
                <a:ea typeface="Arial"/>
                <a:cs typeface="Arial"/>
                <a:sym typeface="Arial"/>
              </a:defRPr>
            </a:lvl2pPr>
            <a:lvl3pPr marL="968624" marR="0" lvl="2" indent="-278031" algn="l" rtl="0">
              <a:spcBef>
                <a:spcPts val="367"/>
              </a:spcBef>
              <a:spcAft>
                <a:spcPts val="0"/>
              </a:spcAft>
              <a:buClr>
                <a:schemeClr val="dk1"/>
              </a:buClr>
              <a:buSzPts val="2600"/>
              <a:buFont typeface="Arial"/>
              <a:buChar char="•"/>
              <a:defRPr sz="1836" b="0" i="0" u="none" strike="noStrike" cap="none">
                <a:solidFill>
                  <a:schemeClr val="dk1"/>
                </a:solidFill>
                <a:latin typeface="Arial"/>
                <a:ea typeface="Arial"/>
                <a:cs typeface="Arial"/>
                <a:sym typeface="Arial"/>
              </a:defRPr>
            </a:lvl3pPr>
            <a:lvl4pPr marL="1291499" marR="0" lvl="3" indent="-278031" algn="l" rtl="0">
              <a:spcBef>
                <a:spcPts val="367"/>
              </a:spcBef>
              <a:spcAft>
                <a:spcPts val="0"/>
              </a:spcAft>
              <a:buClr>
                <a:schemeClr val="dk1"/>
              </a:buClr>
              <a:buSzPts val="2600"/>
              <a:buFont typeface="Arial"/>
              <a:buChar char="–"/>
              <a:defRPr sz="1836" b="0" i="0" u="none" strike="noStrike" cap="none">
                <a:solidFill>
                  <a:schemeClr val="dk1"/>
                </a:solidFill>
                <a:latin typeface="Arial"/>
                <a:ea typeface="Arial"/>
                <a:cs typeface="Arial"/>
                <a:sym typeface="Arial"/>
              </a:defRPr>
            </a:lvl4pPr>
            <a:lvl5pPr marL="1614373" marR="0" lvl="4" indent="-278031" algn="l" rtl="0">
              <a:spcBef>
                <a:spcPts val="367"/>
              </a:spcBef>
              <a:spcAft>
                <a:spcPts val="0"/>
              </a:spcAft>
              <a:buClr>
                <a:schemeClr val="dk1"/>
              </a:buClr>
              <a:buSzPts val="2600"/>
              <a:buFont typeface="Arial"/>
              <a:buChar char="»"/>
              <a:defRPr sz="1836" b="0" i="0" u="none" strike="noStrike" cap="none">
                <a:solidFill>
                  <a:schemeClr val="dk1"/>
                </a:solidFill>
                <a:latin typeface="Arial"/>
                <a:ea typeface="Arial"/>
                <a:cs typeface="Arial"/>
                <a:sym typeface="Arial"/>
              </a:defRPr>
            </a:lvl5pPr>
            <a:lvl6pPr marL="1937248" marR="0" lvl="5" indent="-372203"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6pPr>
            <a:lvl7pPr marL="2260122" marR="0" lvl="6" indent="-372203"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7pPr>
            <a:lvl8pPr marL="2582997" marR="0" lvl="7" indent="-372203"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8pPr>
            <a:lvl9pPr marL="2905872" marR="0" lvl="8" indent="-372203"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9pPr>
          </a:lstStyle>
          <a:p>
            <a:endParaRPr/>
          </a:p>
        </p:txBody>
      </p:sp>
      <p:sp>
        <p:nvSpPr>
          <p:cNvPr id="20" name="Google Shape;20;p6"/>
          <p:cNvSpPr txBox="1">
            <a:spLocks noGrp="1"/>
          </p:cNvSpPr>
          <p:nvPr>
            <p:ph type="body" idx="7"/>
          </p:nvPr>
        </p:nvSpPr>
        <p:spPr>
          <a:xfrm>
            <a:off x="10906715" y="9289010"/>
            <a:ext cx="8567978" cy="1438772"/>
          </a:xfrm>
          <a:prstGeom prst="rect">
            <a:avLst/>
          </a:prstGeom>
          <a:noFill/>
          <a:ln>
            <a:noFill/>
          </a:ln>
        </p:spPr>
        <p:txBody>
          <a:bodyPr spcFirstLastPara="1" wrap="square" lIns="91425" tIns="45700" rIns="91425" bIns="45700" anchor="t" anchorCtr="0">
            <a:normAutofit/>
          </a:bodyPr>
          <a:lstStyle>
            <a:lvl1pPr marL="322875" marR="0" lvl="0" indent="-161437" algn="l" rtl="0">
              <a:spcBef>
                <a:spcPts val="367"/>
              </a:spcBef>
              <a:spcAft>
                <a:spcPts val="0"/>
              </a:spcAft>
              <a:buClr>
                <a:schemeClr val="dk1"/>
              </a:buClr>
              <a:buSzPts val="2600"/>
              <a:buFont typeface="Arial"/>
              <a:buNone/>
              <a:defRPr sz="1836" b="0" i="0" u="none" strike="noStrike" cap="none">
                <a:solidFill>
                  <a:schemeClr val="dk1"/>
                </a:solidFill>
                <a:latin typeface="Arial"/>
                <a:ea typeface="Arial"/>
                <a:cs typeface="Arial"/>
                <a:sym typeface="Arial"/>
              </a:defRPr>
            </a:lvl1pPr>
            <a:lvl2pPr marL="645749" marR="0" lvl="1" indent="-161437" algn="l" rtl="0">
              <a:spcBef>
                <a:spcPts val="367"/>
              </a:spcBef>
              <a:spcAft>
                <a:spcPts val="0"/>
              </a:spcAft>
              <a:buClr>
                <a:schemeClr val="dk1"/>
              </a:buClr>
              <a:buSzPts val="2600"/>
              <a:buFont typeface="Arial"/>
              <a:buNone/>
              <a:defRPr sz="1836" b="0" i="0" u="none" strike="noStrike" cap="none">
                <a:solidFill>
                  <a:schemeClr val="dk1"/>
                </a:solidFill>
                <a:latin typeface="Arial"/>
                <a:ea typeface="Arial"/>
                <a:cs typeface="Arial"/>
                <a:sym typeface="Arial"/>
              </a:defRPr>
            </a:lvl2pPr>
            <a:lvl3pPr marL="968624" marR="0" lvl="2" indent="-278031" algn="l" rtl="0">
              <a:spcBef>
                <a:spcPts val="367"/>
              </a:spcBef>
              <a:spcAft>
                <a:spcPts val="0"/>
              </a:spcAft>
              <a:buClr>
                <a:schemeClr val="dk1"/>
              </a:buClr>
              <a:buSzPts val="2600"/>
              <a:buFont typeface="Arial"/>
              <a:buChar char="•"/>
              <a:defRPr sz="1836" b="0" i="0" u="none" strike="noStrike" cap="none">
                <a:solidFill>
                  <a:schemeClr val="dk1"/>
                </a:solidFill>
                <a:latin typeface="Arial"/>
                <a:ea typeface="Arial"/>
                <a:cs typeface="Arial"/>
                <a:sym typeface="Arial"/>
              </a:defRPr>
            </a:lvl3pPr>
            <a:lvl4pPr marL="1291499" marR="0" lvl="3" indent="-278031" algn="l" rtl="0">
              <a:spcBef>
                <a:spcPts val="367"/>
              </a:spcBef>
              <a:spcAft>
                <a:spcPts val="0"/>
              </a:spcAft>
              <a:buClr>
                <a:schemeClr val="dk1"/>
              </a:buClr>
              <a:buSzPts val="2600"/>
              <a:buFont typeface="Arial"/>
              <a:buChar char="–"/>
              <a:defRPr sz="1836" b="0" i="0" u="none" strike="noStrike" cap="none">
                <a:solidFill>
                  <a:schemeClr val="dk1"/>
                </a:solidFill>
                <a:latin typeface="Arial"/>
                <a:ea typeface="Arial"/>
                <a:cs typeface="Arial"/>
                <a:sym typeface="Arial"/>
              </a:defRPr>
            </a:lvl4pPr>
            <a:lvl5pPr marL="1614373" marR="0" lvl="4" indent="-278031" algn="l" rtl="0">
              <a:spcBef>
                <a:spcPts val="367"/>
              </a:spcBef>
              <a:spcAft>
                <a:spcPts val="0"/>
              </a:spcAft>
              <a:buClr>
                <a:schemeClr val="dk1"/>
              </a:buClr>
              <a:buSzPts val="2600"/>
              <a:buFont typeface="Arial"/>
              <a:buChar char="»"/>
              <a:defRPr sz="1836" b="0" i="0" u="none" strike="noStrike" cap="none">
                <a:solidFill>
                  <a:schemeClr val="dk1"/>
                </a:solidFill>
                <a:latin typeface="Arial"/>
                <a:ea typeface="Arial"/>
                <a:cs typeface="Arial"/>
                <a:sym typeface="Arial"/>
              </a:defRPr>
            </a:lvl5pPr>
            <a:lvl6pPr marL="1937248" marR="0" lvl="5" indent="-372203"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6pPr>
            <a:lvl7pPr marL="2260122" marR="0" lvl="6" indent="-372203"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7pPr>
            <a:lvl8pPr marL="2582997" marR="0" lvl="7" indent="-372203"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8pPr>
            <a:lvl9pPr marL="2905872" marR="0" lvl="8" indent="-372203"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9pPr>
          </a:lstStyle>
          <a:p>
            <a:endParaRPr/>
          </a:p>
        </p:txBody>
      </p:sp>
      <p:sp>
        <p:nvSpPr>
          <p:cNvPr id="21" name="Google Shape;21;p6"/>
          <p:cNvSpPr txBox="1">
            <a:spLocks noGrp="1"/>
          </p:cNvSpPr>
          <p:nvPr>
            <p:ph type="body" idx="8"/>
          </p:nvPr>
        </p:nvSpPr>
        <p:spPr>
          <a:xfrm>
            <a:off x="10906714" y="8173963"/>
            <a:ext cx="8550693" cy="1043109"/>
          </a:xfrm>
          <a:prstGeom prst="rect">
            <a:avLst/>
          </a:prstGeom>
          <a:noFill/>
          <a:ln>
            <a:noFill/>
          </a:ln>
        </p:spPr>
        <p:txBody>
          <a:bodyPr spcFirstLastPara="1" wrap="square" lIns="91425" tIns="45700" rIns="91425" bIns="45700" anchor="t" anchorCtr="0">
            <a:normAutofit/>
          </a:bodyPr>
          <a:lstStyle>
            <a:lvl1pPr marL="322875" marR="0" lvl="0" indent="-161437" algn="l" rtl="0">
              <a:spcBef>
                <a:spcPts val="706"/>
              </a:spcBef>
              <a:spcAft>
                <a:spcPts val="0"/>
              </a:spcAft>
              <a:buClr>
                <a:srgbClr val="183E72"/>
              </a:buClr>
              <a:buSzPts val="5000"/>
              <a:buFont typeface="Arial"/>
              <a:buNone/>
              <a:defRPr sz="3531" b="1" i="0" u="none" strike="noStrike" cap="none">
                <a:solidFill>
                  <a:srgbClr val="183E72"/>
                </a:solidFill>
                <a:latin typeface="Arial"/>
                <a:ea typeface="Arial"/>
                <a:cs typeface="Arial"/>
                <a:sym typeface="Arial"/>
              </a:defRPr>
            </a:lvl1pPr>
            <a:lvl2pPr marL="645749" marR="0" lvl="1" indent="-457406" algn="l" rtl="0">
              <a:spcBef>
                <a:spcPts val="932"/>
              </a:spcBef>
              <a:spcAft>
                <a:spcPts val="0"/>
              </a:spcAft>
              <a:buClr>
                <a:schemeClr val="dk1"/>
              </a:buClr>
              <a:buSzPts val="6600"/>
              <a:buFont typeface="Arial"/>
              <a:buChar char="–"/>
              <a:defRPr sz="4661" b="0" i="0" u="none" strike="noStrike" cap="none">
                <a:solidFill>
                  <a:schemeClr val="dk1"/>
                </a:solidFill>
                <a:latin typeface="Arial"/>
                <a:ea typeface="Arial"/>
                <a:cs typeface="Arial"/>
                <a:sym typeface="Arial"/>
              </a:defRPr>
            </a:lvl2pPr>
            <a:lvl3pPr marL="968624" marR="0" lvl="2" indent="-412562" algn="l" rtl="0">
              <a:spcBef>
                <a:spcPts val="791"/>
              </a:spcBef>
              <a:spcAft>
                <a:spcPts val="0"/>
              </a:spcAft>
              <a:buClr>
                <a:schemeClr val="dk1"/>
              </a:buClr>
              <a:buSzPts val="5600"/>
              <a:buFont typeface="Arial"/>
              <a:buChar char="•"/>
              <a:defRPr sz="3955" b="0" i="0" u="none" strike="noStrike" cap="none">
                <a:solidFill>
                  <a:schemeClr val="dk1"/>
                </a:solidFill>
                <a:latin typeface="Arial"/>
                <a:ea typeface="Arial"/>
                <a:cs typeface="Arial"/>
                <a:sym typeface="Arial"/>
              </a:defRPr>
            </a:lvl3pPr>
            <a:lvl4pPr marL="1291499" marR="0" lvl="3" indent="-372203" algn="l" rtl="0">
              <a:spcBef>
                <a:spcPts val="664"/>
              </a:spcBef>
              <a:spcAft>
                <a:spcPts val="0"/>
              </a:spcAft>
              <a:buClr>
                <a:schemeClr val="dk1"/>
              </a:buClr>
              <a:buSzPts val="4700"/>
              <a:buFont typeface="Arial"/>
              <a:buChar char="–"/>
              <a:defRPr sz="3319" b="0" i="0" u="none" strike="noStrike" cap="none">
                <a:solidFill>
                  <a:schemeClr val="dk1"/>
                </a:solidFill>
                <a:latin typeface="Arial"/>
                <a:ea typeface="Arial"/>
                <a:cs typeface="Arial"/>
                <a:sym typeface="Arial"/>
              </a:defRPr>
            </a:lvl4pPr>
            <a:lvl5pPr marL="1614373" marR="0" lvl="4" indent="-372203" algn="l" rtl="0">
              <a:spcBef>
                <a:spcPts val="664"/>
              </a:spcBef>
              <a:spcAft>
                <a:spcPts val="0"/>
              </a:spcAft>
              <a:buClr>
                <a:schemeClr val="dk1"/>
              </a:buClr>
              <a:buSzPts val="4700"/>
              <a:buFont typeface="Arial"/>
              <a:buChar char="»"/>
              <a:defRPr sz="3319" b="0" i="0" u="none" strike="noStrike" cap="none">
                <a:solidFill>
                  <a:schemeClr val="dk1"/>
                </a:solidFill>
                <a:latin typeface="Arial"/>
                <a:ea typeface="Arial"/>
                <a:cs typeface="Arial"/>
                <a:sym typeface="Arial"/>
              </a:defRPr>
            </a:lvl5pPr>
            <a:lvl6pPr marL="1937248" marR="0" lvl="5" indent="-372203"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6pPr>
            <a:lvl7pPr marL="2260122" marR="0" lvl="6" indent="-372203"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7pPr>
            <a:lvl8pPr marL="2582997" marR="0" lvl="7" indent="-372203"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8pPr>
            <a:lvl9pPr marL="2905872" marR="0" lvl="8" indent="-372203"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9pPr>
          </a:lstStyle>
          <a:p>
            <a:endParaRPr/>
          </a:p>
        </p:txBody>
      </p:sp>
      <p:sp>
        <p:nvSpPr>
          <p:cNvPr id="22" name="Google Shape;22;p6"/>
          <p:cNvSpPr txBox="1">
            <a:spLocks noGrp="1"/>
          </p:cNvSpPr>
          <p:nvPr>
            <p:ph type="body" idx="9"/>
          </p:nvPr>
        </p:nvSpPr>
        <p:spPr>
          <a:xfrm>
            <a:off x="10872397" y="15044097"/>
            <a:ext cx="8567978" cy="1438772"/>
          </a:xfrm>
          <a:prstGeom prst="rect">
            <a:avLst/>
          </a:prstGeom>
          <a:noFill/>
          <a:ln>
            <a:noFill/>
          </a:ln>
        </p:spPr>
        <p:txBody>
          <a:bodyPr spcFirstLastPara="1" wrap="square" lIns="91425" tIns="45700" rIns="91425" bIns="45700" anchor="t" anchorCtr="0">
            <a:normAutofit/>
          </a:bodyPr>
          <a:lstStyle>
            <a:lvl1pPr marL="322875" marR="0" lvl="0" indent="-161437" algn="l" rtl="0">
              <a:spcBef>
                <a:spcPts val="367"/>
              </a:spcBef>
              <a:spcAft>
                <a:spcPts val="0"/>
              </a:spcAft>
              <a:buClr>
                <a:schemeClr val="dk1"/>
              </a:buClr>
              <a:buSzPts val="2600"/>
              <a:buFont typeface="Arial"/>
              <a:buNone/>
              <a:defRPr sz="1836" b="0" i="0" u="none" strike="noStrike" cap="none">
                <a:solidFill>
                  <a:schemeClr val="dk1"/>
                </a:solidFill>
                <a:latin typeface="Arial"/>
                <a:ea typeface="Arial"/>
                <a:cs typeface="Arial"/>
                <a:sym typeface="Arial"/>
              </a:defRPr>
            </a:lvl1pPr>
            <a:lvl2pPr marL="645749" marR="0" lvl="1" indent="-161437" algn="l" rtl="0">
              <a:spcBef>
                <a:spcPts val="367"/>
              </a:spcBef>
              <a:spcAft>
                <a:spcPts val="0"/>
              </a:spcAft>
              <a:buClr>
                <a:schemeClr val="dk1"/>
              </a:buClr>
              <a:buSzPts val="2600"/>
              <a:buFont typeface="Arial"/>
              <a:buNone/>
              <a:defRPr sz="1836" b="0" i="0" u="none" strike="noStrike" cap="none">
                <a:solidFill>
                  <a:schemeClr val="dk1"/>
                </a:solidFill>
                <a:latin typeface="Arial"/>
                <a:ea typeface="Arial"/>
                <a:cs typeface="Arial"/>
                <a:sym typeface="Arial"/>
              </a:defRPr>
            </a:lvl2pPr>
            <a:lvl3pPr marL="968624" marR="0" lvl="2" indent="-278031" algn="l" rtl="0">
              <a:spcBef>
                <a:spcPts val="367"/>
              </a:spcBef>
              <a:spcAft>
                <a:spcPts val="0"/>
              </a:spcAft>
              <a:buClr>
                <a:schemeClr val="dk1"/>
              </a:buClr>
              <a:buSzPts val="2600"/>
              <a:buFont typeface="Arial"/>
              <a:buChar char="•"/>
              <a:defRPr sz="1836" b="0" i="0" u="none" strike="noStrike" cap="none">
                <a:solidFill>
                  <a:schemeClr val="dk1"/>
                </a:solidFill>
                <a:latin typeface="Arial"/>
                <a:ea typeface="Arial"/>
                <a:cs typeface="Arial"/>
                <a:sym typeface="Arial"/>
              </a:defRPr>
            </a:lvl3pPr>
            <a:lvl4pPr marL="1291499" marR="0" lvl="3" indent="-278031" algn="l" rtl="0">
              <a:spcBef>
                <a:spcPts val="367"/>
              </a:spcBef>
              <a:spcAft>
                <a:spcPts val="0"/>
              </a:spcAft>
              <a:buClr>
                <a:schemeClr val="dk1"/>
              </a:buClr>
              <a:buSzPts val="2600"/>
              <a:buFont typeface="Arial"/>
              <a:buChar char="–"/>
              <a:defRPr sz="1836" b="0" i="0" u="none" strike="noStrike" cap="none">
                <a:solidFill>
                  <a:schemeClr val="dk1"/>
                </a:solidFill>
                <a:latin typeface="Arial"/>
                <a:ea typeface="Arial"/>
                <a:cs typeface="Arial"/>
                <a:sym typeface="Arial"/>
              </a:defRPr>
            </a:lvl4pPr>
            <a:lvl5pPr marL="1614373" marR="0" lvl="4" indent="-278031" algn="l" rtl="0">
              <a:spcBef>
                <a:spcPts val="367"/>
              </a:spcBef>
              <a:spcAft>
                <a:spcPts val="0"/>
              </a:spcAft>
              <a:buClr>
                <a:schemeClr val="dk1"/>
              </a:buClr>
              <a:buSzPts val="2600"/>
              <a:buFont typeface="Arial"/>
              <a:buChar char="»"/>
              <a:defRPr sz="1836" b="0" i="0" u="none" strike="noStrike" cap="none">
                <a:solidFill>
                  <a:schemeClr val="dk1"/>
                </a:solidFill>
                <a:latin typeface="Arial"/>
                <a:ea typeface="Arial"/>
                <a:cs typeface="Arial"/>
                <a:sym typeface="Arial"/>
              </a:defRPr>
            </a:lvl5pPr>
            <a:lvl6pPr marL="1937248" marR="0" lvl="5" indent="-372203"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6pPr>
            <a:lvl7pPr marL="2260122" marR="0" lvl="6" indent="-372203"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7pPr>
            <a:lvl8pPr marL="2582997" marR="0" lvl="7" indent="-372203"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8pPr>
            <a:lvl9pPr marL="2905872" marR="0" lvl="8" indent="-372203"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9pPr>
          </a:lstStyle>
          <a:p>
            <a:endParaRPr/>
          </a:p>
        </p:txBody>
      </p:sp>
      <p:sp>
        <p:nvSpPr>
          <p:cNvPr id="23" name="Google Shape;23;p6"/>
          <p:cNvSpPr txBox="1">
            <a:spLocks noGrp="1"/>
          </p:cNvSpPr>
          <p:nvPr>
            <p:ph type="body" idx="13"/>
          </p:nvPr>
        </p:nvSpPr>
        <p:spPr>
          <a:xfrm>
            <a:off x="10981347" y="13965018"/>
            <a:ext cx="8476059" cy="1043109"/>
          </a:xfrm>
          <a:prstGeom prst="rect">
            <a:avLst/>
          </a:prstGeom>
          <a:noFill/>
          <a:ln>
            <a:noFill/>
          </a:ln>
        </p:spPr>
        <p:txBody>
          <a:bodyPr spcFirstLastPara="1" wrap="square" lIns="91425" tIns="45700" rIns="91425" bIns="45700" anchor="t" anchorCtr="0">
            <a:normAutofit/>
          </a:bodyPr>
          <a:lstStyle>
            <a:lvl1pPr marL="322875" marR="0" lvl="0" indent="-161437" algn="l" rtl="0">
              <a:spcBef>
                <a:spcPts val="706"/>
              </a:spcBef>
              <a:spcAft>
                <a:spcPts val="0"/>
              </a:spcAft>
              <a:buClr>
                <a:srgbClr val="183E72"/>
              </a:buClr>
              <a:buSzPts val="5000"/>
              <a:buFont typeface="Arial"/>
              <a:buNone/>
              <a:defRPr sz="3531" b="1" i="0" u="none" strike="noStrike" cap="none">
                <a:solidFill>
                  <a:srgbClr val="183E72"/>
                </a:solidFill>
                <a:latin typeface="Arial"/>
                <a:ea typeface="Arial"/>
                <a:cs typeface="Arial"/>
                <a:sym typeface="Arial"/>
              </a:defRPr>
            </a:lvl1pPr>
            <a:lvl2pPr marL="645749" marR="0" lvl="1" indent="-457406" algn="l" rtl="0">
              <a:spcBef>
                <a:spcPts val="932"/>
              </a:spcBef>
              <a:spcAft>
                <a:spcPts val="0"/>
              </a:spcAft>
              <a:buClr>
                <a:schemeClr val="dk1"/>
              </a:buClr>
              <a:buSzPts val="6600"/>
              <a:buFont typeface="Arial"/>
              <a:buChar char="–"/>
              <a:defRPr sz="4661" b="0" i="0" u="none" strike="noStrike" cap="none">
                <a:solidFill>
                  <a:schemeClr val="dk1"/>
                </a:solidFill>
                <a:latin typeface="Arial"/>
                <a:ea typeface="Arial"/>
                <a:cs typeface="Arial"/>
                <a:sym typeface="Arial"/>
              </a:defRPr>
            </a:lvl2pPr>
            <a:lvl3pPr marL="968624" marR="0" lvl="2" indent="-412562" algn="l" rtl="0">
              <a:spcBef>
                <a:spcPts val="791"/>
              </a:spcBef>
              <a:spcAft>
                <a:spcPts val="0"/>
              </a:spcAft>
              <a:buClr>
                <a:schemeClr val="dk1"/>
              </a:buClr>
              <a:buSzPts val="5600"/>
              <a:buFont typeface="Arial"/>
              <a:buChar char="•"/>
              <a:defRPr sz="3955" b="0" i="0" u="none" strike="noStrike" cap="none">
                <a:solidFill>
                  <a:schemeClr val="dk1"/>
                </a:solidFill>
                <a:latin typeface="Arial"/>
                <a:ea typeface="Arial"/>
                <a:cs typeface="Arial"/>
                <a:sym typeface="Arial"/>
              </a:defRPr>
            </a:lvl3pPr>
            <a:lvl4pPr marL="1291499" marR="0" lvl="3" indent="-372203" algn="l" rtl="0">
              <a:spcBef>
                <a:spcPts val="664"/>
              </a:spcBef>
              <a:spcAft>
                <a:spcPts val="0"/>
              </a:spcAft>
              <a:buClr>
                <a:schemeClr val="dk1"/>
              </a:buClr>
              <a:buSzPts val="4700"/>
              <a:buFont typeface="Arial"/>
              <a:buChar char="–"/>
              <a:defRPr sz="3319" b="0" i="0" u="none" strike="noStrike" cap="none">
                <a:solidFill>
                  <a:schemeClr val="dk1"/>
                </a:solidFill>
                <a:latin typeface="Arial"/>
                <a:ea typeface="Arial"/>
                <a:cs typeface="Arial"/>
                <a:sym typeface="Arial"/>
              </a:defRPr>
            </a:lvl4pPr>
            <a:lvl5pPr marL="1614373" marR="0" lvl="4" indent="-372203" algn="l" rtl="0">
              <a:spcBef>
                <a:spcPts val="664"/>
              </a:spcBef>
              <a:spcAft>
                <a:spcPts val="0"/>
              </a:spcAft>
              <a:buClr>
                <a:schemeClr val="dk1"/>
              </a:buClr>
              <a:buSzPts val="4700"/>
              <a:buFont typeface="Arial"/>
              <a:buChar char="»"/>
              <a:defRPr sz="3319" b="0" i="0" u="none" strike="noStrike" cap="none">
                <a:solidFill>
                  <a:schemeClr val="dk1"/>
                </a:solidFill>
                <a:latin typeface="Arial"/>
                <a:ea typeface="Arial"/>
                <a:cs typeface="Arial"/>
                <a:sym typeface="Arial"/>
              </a:defRPr>
            </a:lvl5pPr>
            <a:lvl6pPr marL="1937248" marR="0" lvl="5" indent="-372203"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6pPr>
            <a:lvl7pPr marL="2260122" marR="0" lvl="6" indent="-372203"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7pPr>
            <a:lvl8pPr marL="2582997" marR="0" lvl="7" indent="-372203"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8pPr>
            <a:lvl9pPr marL="2905872" marR="0" lvl="8" indent="-372203"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9pPr>
          </a:lstStyle>
          <a:p>
            <a:endParaRPr/>
          </a:p>
        </p:txBody>
      </p:sp>
      <p:sp>
        <p:nvSpPr>
          <p:cNvPr id="24" name="Google Shape;24;p6"/>
          <p:cNvSpPr txBox="1">
            <a:spLocks noGrp="1"/>
          </p:cNvSpPr>
          <p:nvPr>
            <p:ph type="body" idx="14"/>
          </p:nvPr>
        </p:nvSpPr>
        <p:spPr>
          <a:xfrm>
            <a:off x="1821923" y="15080065"/>
            <a:ext cx="8567978" cy="1438772"/>
          </a:xfrm>
          <a:prstGeom prst="rect">
            <a:avLst/>
          </a:prstGeom>
          <a:noFill/>
          <a:ln>
            <a:noFill/>
          </a:ln>
        </p:spPr>
        <p:txBody>
          <a:bodyPr spcFirstLastPara="1" wrap="square" lIns="91425" tIns="45700" rIns="91425" bIns="45700" anchor="t" anchorCtr="0">
            <a:normAutofit/>
          </a:bodyPr>
          <a:lstStyle>
            <a:lvl1pPr marL="322875" marR="0" lvl="0" indent="-161437" algn="l" rtl="0">
              <a:spcBef>
                <a:spcPts val="367"/>
              </a:spcBef>
              <a:spcAft>
                <a:spcPts val="0"/>
              </a:spcAft>
              <a:buClr>
                <a:schemeClr val="dk1"/>
              </a:buClr>
              <a:buSzPts val="2600"/>
              <a:buFont typeface="Arial"/>
              <a:buNone/>
              <a:defRPr sz="1836" b="0" i="0" u="none" strike="noStrike" cap="none">
                <a:solidFill>
                  <a:schemeClr val="dk1"/>
                </a:solidFill>
                <a:latin typeface="Arial"/>
                <a:ea typeface="Arial"/>
                <a:cs typeface="Arial"/>
                <a:sym typeface="Arial"/>
              </a:defRPr>
            </a:lvl1pPr>
            <a:lvl2pPr marL="645749" marR="0" lvl="1" indent="-161437" algn="l" rtl="0">
              <a:spcBef>
                <a:spcPts val="367"/>
              </a:spcBef>
              <a:spcAft>
                <a:spcPts val="0"/>
              </a:spcAft>
              <a:buClr>
                <a:schemeClr val="dk1"/>
              </a:buClr>
              <a:buSzPts val="2600"/>
              <a:buFont typeface="Arial"/>
              <a:buNone/>
              <a:defRPr sz="1836" b="0" i="0" u="none" strike="noStrike" cap="none">
                <a:solidFill>
                  <a:schemeClr val="dk1"/>
                </a:solidFill>
                <a:latin typeface="Arial"/>
                <a:ea typeface="Arial"/>
                <a:cs typeface="Arial"/>
                <a:sym typeface="Arial"/>
              </a:defRPr>
            </a:lvl2pPr>
            <a:lvl3pPr marL="968624" marR="0" lvl="2" indent="-278031" algn="l" rtl="0">
              <a:spcBef>
                <a:spcPts val="367"/>
              </a:spcBef>
              <a:spcAft>
                <a:spcPts val="0"/>
              </a:spcAft>
              <a:buClr>
                <a:schemeClr val="dk1"/>
              </a:buClr>
              <a:buSzPts val="2600"/>
              <a:buFont typeface="Arial"/>
              <a:buChar char="•"/>
              <a:defRPr sz="1836" b="0" i="0" u="none" strike="noStrike" cap="none">
                <a:solidFill>
                  <a:schemeClr val="dk1"/>
                </a:solidFill>
                <a:latin typeface="Arial"/>
                <a:ea typeface="Arial"/>
                <a:cs typeface="Arial"/>
                <a:sym typeface="Arial"/>
              </a:defRPr>
            </a:lvl3pPr>
            <a:lvl4pPr marL="1291499" marR="0" lvl="3" indent="-278031" algn="l" rtl="0">
              <a:spcBef>
                <a:spcPts val="367"/>
              </a:spcBef>
              <a:spcAft>
                <a:spcPts val="0"/>
              </a:spcAft>
              <a:buClr>
                <a:schemeClr val="dk1"/>
              </a:buClr>
              <a:buSzPts val="2600"/>
              <a:buFont typeface="Arial"/>
              <a:buChar char="–"/>
              <a:defRPr sz="1836" b="0" i="0" u="none" strike="noStrike" cap="none">
                <a:solidFill>
                  <a:schemeClr val="dk1"/>
                </a:solidFill>
                <a:latin typeface="Arial"/>
                <a:ea typeface="Arial"/>
                <a:cs typeface="Arial"/>
                <a:sym typeface="Arial"/>
              </a:defRPr>
            </a:lvl4pPr>
            <a:lvl5pPr marL="1614373" marR="0" lvl="4" indent="-278031" algn="l" rtl="0">
              <a:spcBef>
                <a:spcPts val="367"/>
              </a:spcBef>
              <a:spcAft>
                <a:spcPts val="0"/>
              </a:spcAft>
              <a:buClr>
                <a:schemeClr val="dk1"/>
              </a:buClr>
              <a:buSzPts val="2600"/>
              <a:buFont typeface="Arial"/>
              <a:buChar char="»"/>
              <a:defRPr sz="1836" b="0" i="0" u="none" strike="noStrike" cap="none">
                <a:solidFill>
                  <a:schemeClr val="dk1"/>
                </a:solidFill>
                <a:latin typeface="Arial"/>
                <a:ea typeface="Arial"/>
                <a:cs typeface="Arial"/>
                <a:sym typeface="Arial"/>
              </a:defRPr>
            </a:lvl5pPr>
            <a:lvl6pPr marL="1937248" marR="0" lvl="5" indent="-372203"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6pPr>
            <a:lvl7pPr marL="2260122" marR="0" lvl="6" indent="-372203"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7pPr>
            <a:lvl8pPr marL="2582997" marR="0" lvl="7" indent="-372203"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8pPr>
            <a:lvl9pPr marL="2905872" marR="0" lvl="8" indent="-372203"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9pPr>
          </a:lstStyle>
          <a:p>
            <a:endParaRPr/>
          </a:p>
        </p:txBody>
      </p:sp>
      <p:sp>
        <p:nvSpPr>
          <p:cNvPr id="25" name="Google Shape;25;p6"/>
          <p:cNvSpPr txBox="1">
            <a:spLocks noGrp="1"/>
          </p:cNvSpPr>
          <p:nvPr>
            <p:ph type="body" idx="15"/>
          </p:nvPr>
        </p:nvSpPr>
        <p:spPr>
          <a:xfrm>
            <a:off x="1823314" y="14000986"/>
            <a:ext cx="8490515" cy="1043109"/>
          </a:xfrm>
          <a:prstGeom prst="rect">
            <a:avLst/>
          </a:prstGeom>
          <a:noFill/>
          <a:ln>
            <a:noFill/>
          </a:ln>
        </p:spPr>
        <p:txBody>
          <a:bodyPr spcFirstLastPara="1" wrap="square" lIns="91425" tIns="45700" rIns="91425" bIns="45700" anchor="t" anchorCtr="0">
            <a:normAutofit/>
          </a:bodyPr>
          <a:lstStyle>
            <a:lvl1pPr marL="322875" marR="0" lvl="0" indent="-161437" algn="l" rtl="0">
              <a:spcBef>
                <a:spcPts val="706"/>
              </a:spcBef>
              <a:spcAft>
                <a:spcPts val="0"/>
              </a:spcAft>
              <a:buClr>
                <a:srgbClr val="183E72"/>
              </a:buClr>
              <a:buSzPts val="5000"/>
              <a:buFont typeface="Arial"/>
              <a:buNone/>
              <a:defRPr sz="3531" b="1" i="0" u="none" strike="noStrike" cap="none">
                <a:solidFill>
                  <a:srgbClr val="183E72"/>
                </a:solidFill>
                <a:latin typeface="Arial"/>
                <a:ea typeface="Arial"/>
                <a:cs typeface="Arial"/>
                <a:sym typeface="Arial"/>
              </a:defRPr>
            </a:lvl1pPr>
            <a:lvl2pPr marL="645749" marR="0" lvl="1" indent="-457406" algn="l" rtl="0">
              <a:spcBef>
                <a:spcPts val="932"/>
              </a:spcBef>
              <a:spcAft>
                <a:spcPts val="0"/>
              </a:spcAft>
              <a:buClr>
                <a:schemeClr val="dk1"/>
              </a:buClr>
              <a:buSzPts val="6600"/>
              <a:buFont typeface="Arial"/>
              <a:buChar char="–"/>
              <a:defRPr sz="4661" b="0" i="0" u="none" strike="noStrike" cap="none">
                <a:solidFill>
                  <a:schemeClr val="dk1"/>
                </a:solidFill>
                <a:latin typeface="Arial"/>
                <a:ea typeface="Arial"/>
                <a:cs typeface="Arial"/>
                <a:sym typeface="Arial"/>
              </a:defRPr>
            </a:lvl2pPr>
            <a:lvl3pPr marL="968624" marR="0" lvl="2" indent="-412562" algn="l" rtl="0">
              <a:spcBef>
                <a:spcPts val="791"/>
              </a:spcBef>
              <a:spcAft>
                <a:spcPts val="0"/>
              </a:spcAft>
              <a:buClr>
                <a:schemeClr val="dk1"/>
              </a:buClr>
              <a:buSzPts val="5600"/>
              <a:buFont typeface="Arial"/>
              <a:buChar char="•"/>
              <a:defRPr sz="3955" b="0" i="0" u="none" strike="noStrike" cap="none">
                <a:solidFill>
                  <a:schemeClr val="dk1"/>
                </a:solidFill>
                <a:latin typeface="Arial"/>
                <a:ea typeface="Arial"/>
                <a:cs typeface="Arial"/>
                <a:sym typeface="Arial"/>
              </a:defRPr>
            </a:lvl3pPr>
            <a:lvl4pPr marL="1291499" marR="0" lvl="3" indent="-372203" algn="l" rtl="0">
              <a:spcBef>
                <a:spcPts val="664"/>
              </a:spcBef>
              <a:spcAft>
                <a:spcPts val="0"/>
              </a:spcAft>
              <a:buClr>
                <a:schemeClr val="dk1"/>
              </a:buClr>
              <a:buSzPts val="4700"/>
              <a:buFont typeface="Arial"/>
              <a:buChar char="–"/>
              <a:defRPr sz="3319" b="0" i="0" u="none" strike="noStrike" cap="none">
                <a:solidFill>
                  <a:schemeClr val="dk1"/>
                </a:solidFill>
                <a:latin typeface="Arial"/>
                <a:ea typeface="Arial"/>
                <a:cs typeface="Arial"/>
                <a:sym typeface="Arial"/>
              </a:defRPr>
            </a:lvl4pPr>
            <a:lvl5pPr marL="1614373" marR="0" lvl="4" indent="-372203" algn="l" rtl="0">
              <a:spcBef>
                <a:spcPts val="664"/>
              </a:spcBef>
              <a:spcAft>
                <a:spcPts val="0"/>
              </a:spcAft>
              <a:buClr>
                <a:schemeClr val="dk1"/>
              </a:buClr>
              <a:buSzPts val="4700"/>
              <a:buFont typeface="Arial"/>
              <a:buChar char="»"/>
              <a:defRPr sz="3319" b="0" i="0" u="none" strike="noStrike" cap="none">
                <a:solidFill>
                  <a:schemeClr val="dk1"/>
                </a:solidFill>
                <a:latin typeface="Arial"/>
                <a:ea typeface="Arial"/>
                <a:cs typeface="Arial"/>
                <a:sym typeface="Arial"/>
              </a:defRPr>
            </a:lvl5pPr>
            <a:lvl6pPr marL="1937248" marR="0" lvl="5" indent="-372203"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6pPr>
            <a:lvl7pPr marL="2260122" marR="0" lvl="6" indent="-372203"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7pPr>
            <a:lvl8pPr marL="2582997" marR="0" lvl="7" indent="-372203"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8pPr>
            <a:lvl9pPr marL="2905872" marR="0" lvl="8" indent="-372203"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9pPr>
          </a:lstStyle>
          <a:p>
            <a:endParaRPr/>
          </a:p>
        </p:txBody>
      </p:sp>
      <p:sp>
        <p:nvSpPr>
          <p:cNvPr id="26" name="Google Shape;26;p6"/>
          <p:cNvSpPr txBox="1">
            <a:spLocks noGrp="1"/>
          </p:cNvSpPr>
          <p:nvPr>
            <p:ph type="body" idx="16"/>
          </p:nvPr>
        </p:nvSpPr>
        <p:spPr>
          <a:xfrm>
            <a:off x="20087973" y="15028989"/>
            <a:ext cx="8567978" cy="1438772"/>
          </a:xfrm>
          <a:prstGeom prst="rect">
            <a:avLst/>
          </a:prstGeom>
          <a:noFill/>
          <a:ln>
            <a:noFill/>
          </a:ln>
        </p:spPr>
        <p:txBody>
          <a:bodyPr spcFirstLastPara="1" wrap="square" lIns="91425" tIns="45700" rIns="91425" bIns="45700" anchor="t" anchorCtr="0">
            <a:normAutofit/>
          </a:bodyPr>
          <a:lstStyle>
            <a:lvl1pPr marL="322875" marR="0" lvl="0" indent="-161437" algn="l" rtl="0">
              <a:spcBef>
                <a:spcPts val="367"/>
              </a:spcBef>
              <a:spcAft>
                <a:spcPts val="0"/>
              </a:spcAft>
              <a:buClr>
                <a:schemeClr val="dk1"/>
              </a:buClr>
              <a:buSzPts val="2600"/>
              <a:buFont typeface="Arial"/>
              <a:buNone/>
              <a:defRPr sz="1836" b="0" i="0" u="none" strike="noStrike" cap="none">
                <a:solidFill>
                  <a:schemeClr val="dk1"/>
                </a:solidFill>
                <a:latin typeface="Arial"/>
                <a:ea typeface="Arial"/>
                <a:cs typeface="Arial"/>
                <a:sym typeface="Arial"/>
              </a:defRPr>
            </a:lvl1pPr>
            <a:lvl2pPr marL="645749" marR="0" lvl="1" indent="-161437" algn="l" rtl="0">
              <a:spcBef>
                <a:spcPts val="367"/>
              </a:spcBef>
              <a:spcAft>
                <a:spcPts val="0"/>
              </a:spcAft>
              <a:buClr>
                <a:schemeClr val="dk1"/>
              </a:buClr>
              <a:buSzPts val="2600"/>
              <a:buFont typeface="Arial"/>
              <a:buNone/>
              <a:defRPr sz="1836" b="0" i="0" u="none" strike="noStrike" cap="none">
                <a:solidFill>
                  <a:schemeClr val="dk1"/>
                </a:solidFill>
                <a:latin typeface="Arial"/>
                <a:ea typeface="Arial"/>
                <a:cs typeface="Arial"/>
                <a:sym typeface="Arial"/>
              </a:defRPr>
            </a:lvl2pPr>
            <a:lvl3pPr marL="968624" marR="0" lvl="2" indent="-278031" algn="l" rtl="0">
              <a:spcBef>
                <a:spcPts val="367"/>
              </a:spcBef>
              <a:spcAft>
                <a:spcPts val="0"/>
              </a:spcAft>
              <a:buClr>
                <a:schemeClr val="dk1"/>
              </a:buClr>
              <a:buSzPts val="2600"/>
              <a:buFont typeface="Arial"/>
              <a:buChar char="•"/>
              <a:defRPr sz="1836" b="0" i="0" u="none" strike="noStrike" cap="none">
                <a:solidFill>
                  <a:schemeClr val="dk1"/>
                </a:solidFill>
                <a:latin typeface="Arial"/>
                <a:ea typeface="Arial"/>
                <a:cs typeface="Arial"/>
                <a:sym typeface="Arial"/>
              </a:defRPr>
            </a:lvl3pPr>
            <a:lvl4pPr marL="1291499" marR="0" lvl="3" indent="-278031" algn="l" rtl="0">
              <a:spcBef>
                <a:spcPts val="367"/>
              </a:spcBef>
              <a:spcAft>
                <a:spcPts val="0"/>
              </a:spcAft>
              <a:buClr>
                <a:schemeClr val="dk1"/>
              </a:buClr>
              <a:buSzPts val="2600"/>
              <a:buFont typeface="Arial"/>
              <a:buChar char="–"/>
              <a:defRPr sz="1836" b="0" i="0" u="none" strike="noStrike" cap="none">
                <a:solidFill>
                  <a:schemeClr val="dk1"/>
                </a:solidFill>
                <a:latin typeface="Arial"/>
                <a:ea typeface="Arial"/>
                <a:cs typeface="Arial"/>
                <a:sym typeface="Arial"/>
              </a:defRPr>
            </a:lvl4pPr>
            <a:lvl5pPr marL="1614373" marR="0" lvl="4" indent="-278031" algn="l" rtl="0">
              <a:spcBef>
                <a:spcPts val="367"/>
              </a:spcBef>
              <a:spcAft>
                <a:spcPts val="0"/>
              </a:spcAft>
              <a:buClr>
                <a:schemeClr val="dk1"/>
              </a:buClr>
              <a:buSzPts val="2600"/>
              <a:buFont typeface="Arial"/>
              <a:buChar char="»"/>
              <a:defRPr sz="1836" b="0" i="0" u="none" strike="noStrike" cap="none">
                <a:solidFill>
                  <a:schemeClr val="dk1"/>
                </a:solidFill>
                <a:latin typeface="Arial"/>
                <a:ea typeface="Arial"/>
                <a:cs typeface="Arial"/>
                <a:sym typeface="Arial"/>
              </a:defRPr>
            </a:lvl5pPr>
            <a:lvl6pPr marL="1937248" marR="0" lvl="5" indent="-372203"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6pPr>
            <a:lvl7pPr marL="2260122" marR="0" lvl="6" indent="-372203"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7pPr>
            <a:lvl8pPr marL="2582997" marR="0" lvl="7" indent="-372203"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8pPr>
            <a:lvl9pPr marL="2905872" marR="0" lvl="8" indent="-372203"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9pPr>
          </a:lstStyle>
          <a:p>
            <a:endParaRPr/>
          </a:p>
        </p:txBody>
      </p:sp>
      <p:sp>
        <p:nvSpPr>
          <p:cNvPr id="27" name="Google Shape;27;p6"/>
          <p:cNvSpPr txBox="1">
            <a:spLocks noGrp="1"/>
          </p:cNvSpPr>
          <p:nvPr>
            <p:ph type="body" idx="17"/>
          </p:nvPr>
        </p:nvSpPr>
        <p:spPr>
          <a:xfrm>
            <a:off x="20196923" y="13949912"/>
            <a:ext cx="8423538" cy="1043109"/>
          </a:xfrm>
          <a:prstGeom prst="rect">
            <a:avLst/>
          </a:prstGeom>
          <a:noFill/>
          <a:ln>
            <a:noFill/>
          </a:ln>
        </p:spPr>
        <p:txBody>
          <a:bodyPr spcFirstLastPara="1" wrap="square" lIns="91425" tIns="45700" rIns="91425" bIns="45700" anchor="t" anchorCtr="0">
            <a:normAutofit/>
          </a:bodyPr>
          <a:lstStyle>
            <a:lvl1pPr marL="322875" marR="0" lvl="0" indent="-161437" algn="l" rtl="0">
              <a:spcBef>
                <a:spcPts val="706"/>
              </a:spcBef>
              <a:spcAft>
                <a:spcPts val="0"/>
              </a:spcAft>
              <a:buClr>
                <a:srgbClr val="183E72"/>
              </a:buClr>
              <a:buSzPts val="5000"/>
              <a:buFont typeface="Arial"/>
              <a:buNone/>
              <a:defRPr sz="3531" b="1" i="0" u="none" strike="noStrike" cap="none">
                <a:solidFill>
                  <a:srgbClr val="183E72"/>
                </a:solidFill>
                <a:latin typeface="Arial"/>
                <a:ea typeface="Arial"/>
                <a:cs typeface="Arial"/>
                <a:sym typeface="Arial"/>
              </a:defRPr>
            </a:lvl1pPr>
            <a:lvl2pPr marL="645749" marR="0" lvl="1" indent="-457406" algn="l" rtl="0">
              <a:spcBef>
                <a:spcPts val="932"/>
              </a:spcBef>
              <a:spcAft>
                <a:spcPts val="0"/>
              </a:spcAft>
              <a:buClr>
                <a:schemeClr val="dk1"/>
              </a:buClr>
              <a:buSzPts val="6600"/>
              <a:buFont typeface="Arial"/>
              <a:buChar char="–"/>
              <a:defRPr sz="4661" b="0" i="0" u="none" strike="noStrike" cap="none">
                <a:solidFill>
                  <a:schemeClr val="dk1"/>
                </a:solidFill>
                <a:latin typeface="Arial"/>
                <a:ea typeface="Arial"/>
                <a:cs typeface="Arial"/>
                <a:sym typeface="Arial"/>
              </a:defRPr>
            </a:lvl2pPr>
            <a:lvl3pPr marL="968624" marR="0" lvl="2" indent="-412562" algn="l" rtl="0">
              <a:spcBef>
                <a:spcPts val="791"/>
              </a:spcBef>
              <a:spcAft>
                <a:spcPts val="0"/>
              </a:spcAft>
              <a:buClr>
                <a:schemeClr val="dk1"/>
              </a:buClr>
              <a:buSzPts val="5600"/>
              <a:buFont typeface="Arial"/>
              <a:buChar char="•"/>
              <a:defRPr sz="3955" b="0" i="0" u="none" strike="noStrike" cap="none">
                <a:solidFill>
                  <a:schemeClr val="dk1"/>
                </a:solidFill>
                <a:latin typeface="Arial"/>
                <a:ea typeface="Arial"/>
                <a:cs typeface="Arial"/>
                <a:sym typeface="Arial"/>
              </a:defRPr>
            </a:lvl3pPr>
            <a:lvl4pPr marL="1291499" marR="0" lvl="3" indent="-372203" algn="l" rtl="0">
              <a:spcBef>
                <a:spcPts val="664"/>
              </a:spcBef>
              <a:spcAft>
                <a:spcPts val="0"/>
              </a:spcAft>
              <a:buClr>
                <a:schemeClr val="dk1"/>
              </a:buClr>
              <a:buSzPts val="4700"/>
              <a:buFont typeface="Arial"/>
              <a:buChar char="–"/>
              <a:defRPr sz="3319" b="0" i="0" u="none" strike="noStrike" cap="none">
                <a:solidFill>
                  <a:schemeClr val="dk1"/>
                </a:solidFill>
                <a:latin typeface="Arial"/>
                <a:ea typeface="Arial"/>
                <a:cs typeface="Arial"/>
                <a:sym typeface="Arial"/>
              </a:defRPr>
            </a:lvl4pPr>
            <a:lvl5pPr marL="1614373" marR="0" lvl="4" indent="-372203" algn="l" rtl="0">
              <a:spcBef>
                <a:spcPts val="664"/>
              </a:spcBef>
              <a:spcAft>
                <a:spcPts val="0"/>
              </a:spcAft>
              <a:buClr>
                <a:schemeClr val="dk1"/>
              </a:buClr>
              <a:buSzPts val="4700"/>
              <a:buFont typeface="Arial"/>
              <a:buChar char="»"/>
              <a:defRPr sz="3319" b="0" i="0" u="none" strike="noStrike" cap="none">
                <a:solidFill>
                  <a:schemeClr val="dk1"/>
                </a:solidFill>
                <a:latin typeface="Arial"/>
                <a:ea typeface="Arial"/>
                <a:cs typeface="Arial"/>
                <a:sym typeface="Arial"/>
              </a:defRPr>
            </a:lvl5pPr>
            <a:lvl6pPr marL="1937248" marR="0" lvl="5" indent="-372203"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6pPr>
            <a:lvl7pPr marL="2260122" marR="0" lvl="6" indent="-372203"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7pPr>
            <a:lvl8pPr marL="2582997" marR="0" lvl="7" indent="-372203"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8pPr>
            <a:lvl9pPr marL="2905872" marR="0" lvl="8" indent="-372203"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9pPr>
          </a:lstStyle>
          <a:p>
            <a:endParaRPr/>
          </a:p>
        </p:txBody>
      </p:sp>
      <p:sp>
        <p:nvSpPr>
          <p:cNvPr id="28" name="Google Shape;28;p6"/>
          <p:cNvSpPr>
            <a:spLocks noGrp="1"/>
          </p:cNvSpPr>
          <p:nvPr>
            <p:ph type="chart" idx="18"/>
          </p:nvPr>
        </p:nvSpPr>
        <p:spPr>
          <a:xfrm>
            <a:off x="1710039" y="6519375"/>
            <a:ext cx="8605825" cy="2733666"/>
          </a:xfrm>
          <a:prstGeom prst="rect">
            <a:avLst/>
          </a:prstGeom>
          <a:noFill/>
          <a:ln>
            <a:noFill/>
          </a:ln>
        </p:spPr>
        <p:txBody>
          <a:bodyPr spcFirstLastPara="1" wrap="square" lIns="91425" tIns="45700" rIns="91425" bIns="45700" anchor="t" anchorCtr="0">
            <a:noAutofit/>
          </a:bodyPr>
          <a:lstStyle>
            <a:lvl1pPr marR="0" lvl="0" algn="ctr" rtl="0">
              <a:spcBef>
                <a:spcPts val="565"/>
              </a:spcBef>
              <a:spcAft>
                <a:spcPts val="0"/>
              </a:spcAft>
              <a:buClr>
                <a:schemeClr val="dk1"/>
              </a:buClr>
              <a:buSzPts val="4000"/>
              <a:buFont typeface="Arial"/>
              <a:buNone/>
              <a:defRPr sz="2825" b="1" i="0" u="none" strike="noStrike" cap="none">
                <a:solidFill>
                  <a:schemeClr val="dk1"/>
                </a:solidFill>
                <a:latin typeface="Arial"/>
                <a:ea typeface="Arial"/>
                <a:cs typeface="Arial"/>
                <a:sym typeface="Arial"/>
              </a:defRPr>
            </a:lvl1pPr>
            <a:lvl2pPr marR="0" lvl="1" algn="l" rtl="0">
              <a:spcBef>
                <a:spcPts val="932"/>
              </a:spcBef>
              <a:spcAft>
                <a:spcPts val="0"/>
              </a:spcAft>
              <a:buClr>
                <a:schemeClr val="dk1"/>
              </a:buClr>
              <a:buSzPts val="6600"/>
              <a:buFont typeface="Arial"/>
              <a:buChar char="–"/>
              <a:defRPr sz="4661" b="0" i="0" u="none" strike="noStrike" cap="none">
                <a:solidFill>
                  <a:schemeClr val="dk1"/>
                </a:solidFill>
                <a:latin typeface="Arial"/>
                <a:ea typeface="Arial"/>
                <a:cs typeface="Arial"/>
                <a:sym typeface="Arial"/>
              </a:defRPr>
            </a:lvl2pPr>
            <a:lvl3pPr marR="0" lvl="2" algn="l" rtl="0">
              <a:spcBef>
                <a:spcPts val="791"/>
              </a:spcBef>
              <a:spcAft>
                <a:spcPts val="0"/>
              </a:spcAft>
              <a:buClr>
                <a:schemeClr val="dk1"/>
              </a:buClr>
              <a:buSzPts val="5600"/>
              <a:buFont typeface="Arial"/>
              <a:buChar char="•"/>
              <a:defRPr sz="3955" b="0" i="0" u="none" strike="noStrike" cap="none">
                <a:solidFill>
                  <a:schemeClr val="dk1"/>
                </a:solidFill>
                <a:latin typeface="Arial"/>
                <a:ea typeface="Arial"/>
                <a:cs typeface="Arial"/>
                <a:sym typeface="Arial"/>
              </a:defRPr>
            </a:lvl3pPr>
            <a:lvl4pPr marR="0" lvl="3" algn="l" rtl="0">
              <a:spcBef>
                <a:spcPts val="664"/>
              </a:spcBef>
              <a:spcAft>
                <a:spcPts val="0"/>
              </a:spcAft>
              <a:buClr>
                <a:schemeClr val="dk1"/>
              </a:buClr>
              <a:buSzPts val="4700"/>
              <a:buFont typeface="Arial"/>
              <a:buChar char="–"/>
              <a:defRPr sz="3319" b="0" i="0" u="none" strike="noStrike" cap="none">
                <a:solidFill>
                  <a:schemeClr val="dk1"/>
                </a:solidFill>
                <a:latin typeface="Arial"/>
                <a:ea typeface="Arial"/>
                <a:cs typeface="Arial"/>
                <a:sym typeface="Arial"/>
              </a:defRPr>
            </a:lvl4pPr>
            <a:lvl5pPr marR="0" lvl="4" algn="l" rtl="0">
              <a:spcBef>
                <a:spcPts val="664"/>
              </a:spcBef>
              <a:spcAft>
                <a:spcPts val="0"/>
              </a:spcAft>
              <a:buClr>
                <a:schemeClr val="dk1"/>
              </a:buClr>
              <a:buSzPts val="4700"/>
              <a:buFont typeface="Arial"/>
              <a:buChar char="»"/>
              <a:defRPr sz="3319" b="0" i="0" u="none" strike="noStrike" cap="none">
                <a:solidFill>
                  <a:schemeClr val="dk1"/>
                </a:solidFill>
                <a:latin typeface="Arial"/>
                <a:ea typeface="Arial"/>
                <a:cs typeface="Arial"/>
                <a:sym typeface="Arial"/>
              </a:defRPr>
            </a:lvl5pPr>
            <a:lvl6pPr marR="0" lvl="5"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6pPr>
            <a:lvl7pPr marR="0" lvl="6"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7pPr>
            <a:lvl8pPr marR="0" lvl="7"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8pPr>
            <a:lvl9pPr marR="0" lvl="8"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9pPr>
          </a:lstStyle>
          <a:p>
            <a:endParaRPr/>
          </a:p>
        </p:txBody>
      </p:sp>
      <p:sp>
        <p:nvSpPr>
          <p:cNvPr id="29" name="Google Shape;29;p6"/>
          <p:cNvSpPr>
            <a:spLocks noGrp="1"/>
          </p:cNvSpPr>
          <p:nvPr>
            <p:ph type="pic" idx="19"/>
          </p:nvPr>
        </p:nvSpPr>
        <p:spPr>
          <a:xfrm>
            <a:off x="1548451" y="10224212"/>
            <a:ext cx="8998755" cy="3525350"/>
          </a:xfrm>
          <a:prstGeom prst="rect">
            <a:avLst/>
          </a:prstGeom>
          <a:noFill/>
          <a:ln>
            <a:noFill/>
          </a:ln>
        </p:spPr>
        <p:txBody>
          <a:bodyPr spcFirstLastPara="1" wrap="square" lIns="91425" tIns="45700" rIns="91425" bIns="45700" anchor="t" anchorCtr="0">
            <a:noAutofit/>
          </a:bodyPr>
          <a:lstStyle>
            <a:lvl1pPr marR="0" lvl="0" algn="ctr" rtl="0">
              <a:spcBef>
                <a:spcPts val="565"/>
              </a:spcBef>
              <a:spcAft>
                <a:spcPts val="0"/>
              </a:spcAft>
              <a:buClr>
                <a:schemeClr val="dk1"/>
              </a:buClr>
              <a:buSzPts val="4000"/>
              <a:buFont typeface="Arial"/>
              <a:buNone/>
              <a:defRPr sz="2825" b="1" i="0" u="none" strike="noStrike" cap="none">
                <a:solidFill>
                  <a:schemeClr val="dk1"/>
                </a:solidFill>
                <a:latin typeface="Arial"/>
                <a:ea typeface="Arial"/>
                <a:cs typeface="Arial"/>
                <a:sym typeface="Arial"/>
              </a:defRPr>
            </a:lvl1pPr>
            <a:lvl2pPr marR="0" lvl="1" algn="l" rtl="0">
              <a:spcBef>
                <a:spcPts val="932"/>
              </a:spcBef>
              <a:spcAft>
                <a:spcPts val="0"/>
              </a:spcAft>
              <a:buClr>
                <a:schemeClr val="dk1"/>
              </a:buClr>
              <a:buSzPts val="6600"/>
              <a:buFont typeface="Arial"/>
              <a:buChar char="–"/>
              <a:defRPr sz="4661" b="0" i="0" u="none" strike="noStrike" cap="none">
                <a:solidFill>
                  <a:schemeClr val="dk1"/>
                </a:solidFill>
                <a:latin typeface="Arial"/>
                <a:ea typeface="Arial"/>
                <a:cs typeface="Arial"/>
                <a:sym typeface="Arial"/>
              </a:defRPr>
            </a:lvl2pPr>
            <a:lvl3pPr marR="0" lvl="2" algn="l" rtl="0">
              <a:spcBef>
                <a:spcPts val="791"/>
              </a:spcBef>
              <a:spcAft>
                <a:spcPts val="0"/>
              </a:spcAft>
              <a:buClr>
                <a:schemeClr val="dk1"/>
              </a:buClr>
              <a:buSzPts val="5600"/>
              <a:buFont typeface="Arial"/>
              <a:buChar char="•"/>
              <a:defRPr sz="3955" b="0" i="0" u="none" strike="noStrike" cap="none">
                <a:solidFill>
                  <a:schemeClr val="dk1"/>
                </a:solidFill>
                <a:latin typeface="Arial"/>
                <a:ea typeface="Arial"/>
                <a:cs typeface="Arial"/>
                <a:sym typeface="Arial"/>
              </a:defRPr>
            </a:lvl3pPr>
            <a:lvl4pPr marR="0" lvl="3" algn="l" rtl="0">
              <a:spcBef>
                <a:spcPts val="664"/>
              </a:spcBef>
              <a:spcAft>
                <a:spcPts val="0"/>
              </a:spcAft>
              <a:buClr>
                <a:schemeClr val="dk1"/>
              </a:buClr>
              <a:buSzPts val="4700"/>
              <a:buFont typeface="Arial"/>
              <a:buChar char="–"/>
              <a:defRPr sz="3319" b="0" i="0" u="none" strike="noStrike" cap="none">
                <a:solidFill>
                  <a:schemeClr val="dk1"/>
                </a:solidFill>
                <a:latin typeface="Arial"/>
                <a:ea typeface="Arial"/>
                <a:cs typeface="Arial"/>
                <a:sym typeface="Arial"/>
              </a:defRPr>
            </a:lvl4pPr>
            <a:lvl5pPr marR="0" lvl="4" algn="l" rtl="0">
              <a:spcBef>
                <a:spcPts val="664"/>
              </a:spcBef>
              <a:spcAft>
                <a:spcPts val="0"/>
              </a:spcAft>
              <a:buClr>
                <a:schemeClr val="dk1"/>
              </a:buClr>
              <a:buSzPts val="4700"/>
              <a:buFont typeface="Arial"/>
              <a:buChar char="»"/>
              <a:defRPr sz="3319" b="0" i="0" u="none" strike="noStrike" cap="none">
                <a:solidFill>
                  <a:schemeClr val="dk1"/>
                </a:solidFill>
                <a:latin typeface="Arial"/>
                <a:ea typeface="Arial"/>
                <a:cs typeface="Arial"/>
                <a:sym typeface="Arial"/>
              </a:defRPr>
            </a:lvl5pPr>
            <a:lvl6pPr marR="0" lvl="5"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6pPr>
            <a:lvl7pPr marR="0" lvl="6"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7pPr>
            <a:lvl8pPr marR="0" lvl="7"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8pPr>
            <a:lvl9pPr marR="0" lvl="8"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9pPr>
          </a:lstStyle>
          <a:p>
            <a:endParaRPr/>
          </a:p>
        </p:txBody>
      </p:sp>
      <p:sp>
        <p:nvSpPr>
          <p:cNvPr id="30" name="Google Shape;30;p6"/>
          <p:cNvSpPr txBox="1">
            <a:spLocks noGrp="1"/>
          </p:cNvSpPr>
          <p:nvPr>
            <p:ph type="body" idx="20"/>
          </p:nvPr>
        </p:nvSpPr>
        <p:spPr>
          <a:xfrm>
            <a:off x="1710040" y="9576765"/>
            <a:ext cx="8531793" cy="252169"/>
          </a:xfrm>
          <a:prstGeom prst="rect">
            <a:avLst/>
          </a:prstGeom>
          <a:noFill/>
          <a:ln>
            <a:noFill/>
          </a:ln>
        </p:spPr>
        <p:txBody>
          <a:bodyPr spcFirstLastPara="1" wrap="square" lIns="91425" tIns="45700" rIns="91425" bIns="45700" anchor="t" anchorCtr="0">
            <a:noAutofit/>
          </a:bodyPr>
          <a:lstStyle>
            <a:lvl1pPr marL="322875" marR="0" lvl="0" indent="-161437" algn="l" rtl="0">
              <a:spcBef>
                <a:spcPts val="254"/>
              </a:spcBef>
              <a:spcAft>
                <a:spcPts val="0"/>
              </a:spcAft>
              <a:buClr>
                <a:schemeClr val="dk1"/>
              </a:buClr>
              <a:buSzPts val="1800"/>
              <a:buFont typeface="Arial"/>
              <a:buNone/>
              <a:defRPr sz="1271" b="0" i="1" u="none" strike="noStrike" cap="none">
                <a:solidFill>
                  <a:schemeClr val="dk1"/>
                </a:solidFill>
                <a:latin typeface="Arial"/>
                <a:ea typeface="Arial"/>
                <a:cs typeface="Arial"/>
                <a:sym typeface="Arial"/>
              </a:defRPr>
            </a:lvl1pPr>
            <a:lvl2pPr marL="645749" marR="0" lvl="1" indent="-457406" algn="l" rtl="0">
              <a:spcBef>
                <a:spcPts val="932"/>
              </a:spcBef>
              <a:spcAft>
                <a:spcPts val="0"/>
              </a:spcAft>
              <a:buClr>
                <a:schemeClr val="dk1"/>
              </a:buClr>
              <a:buSzPts val="6600"/>
              <a:buFont typeface="Arial"/>
              <a:buChar char="–"/>
              <a:defRPr sz="4661" b="0" i="0" u="none" strike="noStrike" cap="none">
                <a:solidFill>
                  <a:schemeClr val="dk1"/>
                </a:solidFill>
                <a:latin typeface="Arial"/>
                <a:ea typeface="Arial"/>
                <a:cs typeface="Arial"/>
                <a:sym typeface="Arial"/>
              </a:defRPr>
            </a:lvl2pPr>
            <a:lvl3pPr marL="968624" marR="0" lvl="2" indent="-412562" algn="l" rtl="0">
              <a:spcBef>
                <a:spcPts val="791"/>
              </a:spcBef>
              <a:spcAft>
                <a:spcPts val="0"/>
              </a:spcAft>
              <a:buClr>
                <a:schemeClr val="dk1"/>
              </a:buClr>
              <a:buSzPts val="5600"/>
              <a:buFont typeface="Arial"/>
              <a:buChar char="•"/>
              <a:defRPr sz="3955" b="0" i="0" u="none" strike="noStrike" cap="none">
                <a:solidFill>
                  <a:schemeClr val="dk1"/>
                </a:solidFill>
                <a:latin typeface="Arial"/>
                <a:ea typeface="Arial"/>
                <a:cs typeface="Arial"/>
                <a:sym typeface="Arial"/>
              </a:defRPr>
            </a:lvl3pPr>
            <a:lvl4pPr marL="1291499" marR="0" lvl="3" indent="-372203" algn="l" rtl="0">
              <a:spcBef>
                <a:spcPts val="664"/>
              </a:spcBef>
              <a:spcAft>
                <a:spcPts val="0"/>
              </a:spcAft>
              <a:buClr>
                <a:schemeClr val="dk1"/>
              </a:buClr>
              <a:buSzPts val="4700"/>
              <a:buFont typeface="Arial"/>
              <a:buChar char="–"/>
              <a:defRPr sz="3319" b="0" i="0" u="none" strike="noStrike" cap="none">
                <a:solidFill>
                  <a:schemeClr val="dk1"/>
                </a:solidFill>
                <a:latin typeface="Arial"/>
                <a:ea typeface="Arial"/>
                <a:cs typeface="Arial"/>
                <a:sym typeface="Arial"/>
              </a:defRPr>
            </a:lvl4pPr>
            <a:lvl5pPr marL="1614373" marR="0" lvl="4" indent="-372203" algn="l" rtl="0">
              <a:spcBef>
                <a:spcPts val="664"/>
              </a:spcBef>
              <a:spcAft>
                <a:spcPts val="0"/>
              </a:spcAft>
              <a:buClr>
                <a:schemeClr val="dk1"/>
              </a:buClr>
              <a:buSzPts val="4700"/>
              <a:buFont typeface="Arial"/>
              <a:buChar char="»"/>
              <a:defRPr sz="3319" b="0" i="0" u="none" strike="noStrike" cap="none">
                <a:solidFill>
                  <a:schemeClr val="dk1"/>
                </a:solidFill>
                <a:latin typeface="Arial"/>
                <a:ea typeface="Arial"/>
                <a:cs typeface="Arial"/>
                <a:sym typeface="Arial"/>
              </a:defRPr>
            </a:lvl5pPr>
            <a:lvl6pPr marL="1937248" marR="0" lvl="5" indent="-372203"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6pPr>
            <a:lvl7pPr marL="2260122" marR="0" lvl="6" indent="-372203"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7pPr>
            <a:lvl8pPr marL="2582997" marR="0" lvl="7" indent="-372203"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8pPr>
            <a:lvl9pPr marL="2905872" marR="0" lvl="8" indent="-372203"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9pPr>
          </a:lstStyle>
          <a:p>
            <a:endParaRPr/>
          </a:p>
        </p:txBody>
      </p:sp>
      <p:sp>
        <p:nvSpPr>
          <p:cNvPr id="31" name="Google Shape;31;p6"/>
          <p:cNvSpPr txBox="1">
            <a:spLocks noGrp="1"/>
          </p:cNvSpPr>
          <p:nvPr>
            <p:ph type="body" idx="21"/>
          </p:nvPr>
        </p:nvSpPr>
        <p:spPr>
          <a:xfrm>
            <a:off x="1821924" y="18676609"/>
            <a:ext cx="5149983" cy="252169"/>
          </a:xfrm>
          <a:prstGeom prst="rect">
            <a:avLst/>
          </a:prstGeom>
          <a:noFill/>
          <a:ln>
            <a:noFill/>
          </a:ln>
        </p:spPr>
        <p:txBody>
          <a:bodyPr spcFirstLastPara="1" wrap="square" lIns="91425" tIns="45700" rIns="91425" bIns="45700" anchor="t" anchorCtr="0">
            <a:noAutofit/>
          </a:bodyPr>
          <a:lstStyle>
            <a:lvl1pPr marL="322875" marR="0" lvl="0" indent="-161437" algn="l" rtl="0">
              <a:spcBef>
                <a:spcPts val="254"/>
              </a:spcBef>
              <a:spcAft>
                <a:spcPts val="0"/>
              </a:spcAft>
              <a:buClr>
                <a:schemeClr val="dk1"/>
              </a:buClr>
              <a:buSzPts val="1800"/>
              <a:buFont typeface="Arial"/>
              <a:buNone/>
              <a:defRPr sz="1271" b="0" i="1" u="none" strike="noStrike" cap="none">
                <a:solidFill>
                  <a:schemeClr val="dk1"/>
                </a:solidFill>
                <a:latin typeface="Arial"/>
                <a:ea typeface="Arial"/>
                <a:cs typeface="Arial"/>
                <a:sym typeface="Arial"/>
              </a:defRPr>
            </a:lvl1pPr>
            <a:lvl2pPr marL="645749" marR="0" lvl="1" indent="-457406" algn="l" rtl="0">
              <a:spcBef>
                <a:spcPts val="932"/>
              </a:spcBef>
              <a:spcAft>
                <a:spcPts val="0"/>
              </a:spcAft>
              <a:buClr>
                <a:schemeClr val="dk1"/>
              </a:buClr>
              <a:buSzPts val="6600"/>
              <a:buFont typeface="Arial"/>
              <a:buChar char="–"/>
              <a:defRPr sz="4661" b="0" i="0" u="none" strike="noStrike" cap="none">
                <a:solidFill>
                  <a:schemeClr val="dk1"/>
                </a:solidFill>
                <a:latin typeface="Arial"/>
                <a:ea typeface="Arial"/>
                <a:cs typeface="Arial"/>
                <a:sym typeface="Arial"/>
              </a:defRPr>
            </a:lvl2pPr>
            <a:lvl3pPr marL="968624" marR="0" lvl="2" indent="-412562" algn="l" rtl="0">
              <a:spcBef>
                <a:spcPts val="791"/>
              </a:spcBef>
              <a:spcAft>
                <a:spcPts val="0"/>
              </a:spcAft>
              <a:buClr>
                <a:schemeClr val="dk1"/>
              </a:buClr>
              <a:buSzPts val="5600"/>
              <a:buFont typeface="Arial"/>
              <a:buChar char="•"/>
              <a:defRPr sz="3955" b="0" i="0" u="none" strike="noStrike" cap="none">
                <a:solidFill>
                  <a:schemeClr val="dk1"/>
                </a:solidFill>
                <a:latin typeface="Arial"/>
                <a:ea typeface="Arial"/>
                <a:cs typeface="Arial"/>
                <a:sym typeface="Arial"/>
              </a:defRPr>
            </a:lvl3pPr>
            <a:lvl4pPr marL="1291499" marR="0" lvl="3" indent="-372203" algn="l" rtl="0">
              <a:spcBef>
                <a:spcPts val="664"/>
              </a:spcBef>
              <a:spcAft>
                <a:spcPts val="0"/>
              </a:spcAft>
              <a:buClr>
                <a:schemeClr val="dk1"/>
              </a:buClr>
              <a:buSzPts val="4700"/>
              <a:buFont typeface="Arial"/>
              <a:buChar char="–"/>
              <a:defRPr sz="3319" b="0" i="0" u="none" strike="noStrike" cap="none">
                <a:solidFill>
                  <a:schemeClr val="dk1"/>
                </a:solidFill>
                <a:latin typeface="Arial"/>
                <a:ea typeface="Arial"/>
                <a:cs typeface="Arial"/>
                <a:sym typeface="Arial"/>
              </a:defRPr>
            </a:lvl4pPr>
            <a:lvl5pPr marL="1614373" marR="0" lvl="4" indent="-372203" algn="l" rtl="0">
              <a:spcBef>
                <a:spcPts val="664"/>
              </a:spcBef>
              <a:spcAft>
                <a:spcPts val="0"/>
              </a:spcAft>
              <a:buClr>
                <a:schemeClr val="dk1"/>
              </a:buClr>
              <a:buSzPts val="4700"/>
              <a:buFont typeface="Arial"/>
              <a:buChar char="»"/>
              <a:defRPr sz="3319" b="0" i="0" u="none" strike="noStrike" cap="none">
                <a:solidFill>
                  <a:schemeClr val="dk1"/>
                </a:solidFill>
                <a:latin typeface="Arial"/>
                <a:ea typeface="Arial"/>
                <a:cs typeface="Arial"/>
                <a:sym typeface="Arial"/>
              </a:defRPr>
            </a:lvl5pPr>
            <a:lvl6pPr marL="1937248" marR="0" lvl="5" indent="-372203"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6pPr>
            <a:lvl7pPr marL="2260122" marR="0" lvl="6" indent="-372203"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7pPr>
            <a:lvl8pPr marL="2582997" marR="0" lvl="7" indent="-372203"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8pPr>
            <a:lvl9pPr marL="2905872" marR="0" lvl="8" indent="-372203"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9pPr>
          </a:lstStyle>
          <a:p>
            <a:endParaRPr/>
          </a:p>
        </p:txBody>
      </p:sp>
      <p:sp>
        <p:nvSpPr>
          <p:cNvPr id="32" name="Google Shape;32;p6"/>
          <p:cNvSpPr txBox="1">
            <a:spLocks noGrp="1"/>
          </p:cNvSpPr>
          <p:nvPr>
            <p:ph type="body" idx="22"/>
          </p:nvPr>
        </p:nvSpPr>
        <p:spPr>
          <a:xfrm>
            <a:off x="10863263" y="18676609"/>
            <a:ext cx="8788037" cy="252169"/>
          </a:xfrm>
          <a:prstGeom prst="rect">
            <a:avLst/>
          </a:prstGeom>
          <a:noFill/>
          <a:ln>
            <a:noFill/>
          </a:ln>
        </p:spPr>
        <p:txBody>
          <a:bodyPr spcFirstLastPara="1" wrap="square" lIns="91425" tIns="45700" rIns="91425" bIns="45700" anchor="t" anchorCtr="0">
            <a:noAutofit/>
          </a:bodyPr>
          <a:lstStyle>
            <a:lvl1pPr marL="322875" marR="0" lvl="0" indent="-161437" algn="l" rtl="0">
              <a:spcBef>
                <a:spcPts val="254"/>
              </a:spcBef>
              <a:spcAft>
                <a:spcPts val="0"/>
              </a:spcAft>
              <a:buClr>
                <a:schemeClr val="dk1"/>
              </a:buClr>
              <a:buSzPts val="1800"/>
              <a:buFont typeface="Arial"/>
              <a:buNone/>
              <a:defRPr sz="1271" b="0" i="1" u="none" strike="noStrike" cap="none">
                <a:solidFill>
                  <a:schemeClr val="dk1"/>
                </a:solidFill>
                <a:latin typeface="Arial"/>
                <a:ea typeface="Arial"/>
                <a:cs typeface="Arial"/>
                <a:sym typeface="Arial"/>
              </a:defRPr>
            </a:lvl1pPr>
            <a:lvl2pPr marL="645749" marR="0" lvl="1" indent="-457406" algn="l" rtl="0">
              <a:spcBef>
                <a:spcPts val="932"/>
              </a:spcBef>
              <a:spcAft>
                <a:spcPts val="0"/>
              </a:spcAft>
              <a:buClr>
                <a:schemeClr val="dk1"/>
              </a:buClr>
              <a:buSzPts val="6600"/>
              <a:buFont typeface="Arial"/>
              <a:buChar char="–"/>
              <a:defRPr sz="4661" b="0" i="0" u="none" strike="noStrike" cap="none">
                <a:solidFill>
                  <a:schemeClr val="dk1"/>
                </a:solidFill>
                <a:latin typeface="Arial"/>
                <a:ea typeface="Arial"/>
                <a:cs typeface="Arial"/>
                <a:sym typeface="Arial"/>
              </a:defRPr>
            </a:lvl2pPr>
            <a:lvl3pPr marL="968624" marR="0" lvl="2" indent="-412562" algn="l" rtl="0">
              <a:spcBef>
                <a:spcPts val="791"/>
              </a:spcBef>
              <a:spcAft>
                <a:spcPts val="0"/>
              </a:spcAft>
              <a:buClr>
                <a:schemeClr val="dk1"/>
              </a:buClr>
              <a:buSzPts val="5600"/>
              <a:buFont typeface="Arial"/>
              <a:buChar char="•"/>
              <a:defRPr sz="3955" b="0" i="0" u="none" strike="noStrike" cap="none">
                <a:solidFill>
                  <a:schemeClr val="dk1"/>
                </a:solidFill>
                <a:latin typeface="Arial"/>
                <a:ea typeface="Arial"/>
                <a:cs typeface="Arial"/>
                <a:sym typeface="Arial"/>
              </a:defRPr>
            </a:lvl3pPr>
            <a:lvl4pPr marL="1291499" marR="0" lvl="3" indent="-372203" algn="l" rtl="0">
              <a:spcBef>
                <a:spcPts val="664"/>
              </a:spcBef>
              <a:spcAft>
                <a:spcPts val="0"/>
              </a:spcAft>
              <a:buClr>
                <a:schemeClr val="dk1"/>
              </a:buClr>
              <a:buSzPts val="4700"/>
              <a:buFont typeface="Arial"/>
              <a:buChar char="–"/>
              <a:defRPr sz="3319" b="0" i="0" u="none" strike="noStrike" cap="none">
                <a:solidFill>
                  <a:schemeClr val="dk1"/>
                </a:solidFill>
                <a:latin typeface="Arial"/>
                <a:ea typeface="Arial"/>
                <a:cs typeface="Arial"/>
                <a:sym typeface="Arial"/>
              </a:defRPr>
            </a:lvl4pPr>
            <a:lvl5pPr marL="1614373" marR="0" lvl="4" indent="-372203" algn="l" rtl="0">
              <a:spcBef>
                <a:spcPts val="664"/>
              </a:spcBef>
              <a:spcAft>
                <a:spcPts val="0"/>
              </a:spcAft>
              <a:buClr>
                <a:schemeClr val="dk1"/>
              </a:buClr>
              <a:buSzPts val="4700"/>
              <a:buFont typeface="Arial"/>
              <a:buChar char="»"/>
              <a:defRPr sz="3319" b="0" i="0" u="none" strike="noStrike" cap="none">
                <a:solidFill>
                  <a:schemeClr val="dk1"/>
                </a:solidFill>
                <a:latin typeface="Arial"/>
                <a:ea typeface="Arial"/>
                <a:cs typeface="Arial"/>
                <a:sym typeface="Arial"/>
              </a:defRPr>
            </a:lvl5pPr>
            <a:lvl6pPr marL="1937248" marR="0" lvl="5" indent="-372203"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6pPr>
            <a:lvl7pPr marL="2260122" marR="0" lvl="6" indent="-372203"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7pPr>
            <a:lvl8pPr marL="2582997" marR="0" lvl="7" indent="-372203"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8pPr>
            <a:lvl9pPr marL="2905872" marR="0" lvl="8" indent="-372203"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9pPr>
          </a:lstStyle>
          <a:p>
            <a:endParaRPr/>
          </a:p>
        </p:txBody>
      </p:sp>
      <p:sp>
        <p:nvSpPr>
          <p:cNvPr id="33" name="Google Shape;33;p6"/>
          <p:cNvSpPr txBox="1">
            <a:spLocks noGrp="1"/>
          </p:cNvSpPr>
          <p:nvPr>
            <p:ph type="body" idx="23"/>
          </p:nvPr>
        </p:nvSpPr>
        <p:spPr>
          <a:xfrm>
            <a:off x="20089801" y="18676609"/>
            <a:ext cx="8583180" cy="252169"/>
          </a:xfrm>
          <a:prstGeom prst="rect">
            <a:avLst/>
          </a:prstGeom>
          <a:noFill/>
          <a:ln>
            <a:noFill/>
          </a:ln>
        </p:spPr>
        <p:txBody>
          <a:bodyPr spcFirstLastPara="1" wrap="square" lIns="91425" tIns="45700" rIns="91425" bIns="45700" anchor="t" anchorCtr="0">
            <a:noAutofit/>
          </a:bodyPr>
          <a:lstStyle>
            <a:lvl1pPr marL="322875" marR="0" lvl="0" indent="-161437" algn="l" rtl="0">
              <a:spcBef>
                <a:spcPts val="254"/>
              </a:spcBef>
              <a:spcAft>
                <a:spcPts val="0"/>
              </a:spcAft>
              <a:buClr>
                <a:schemeClr val="dk1"/>
              </a:buClr>
              <a:buSzPts val="1800"/>
              <a:buFont typeface="Arial"/>
              <a:buNone/>
              <a:defRPr sz="1271" b="0" i="1" u="none" strike="noStrike" cap="none">
                <a:solidFill>
                  <a:schemeClr val="dk1"/>
                </a:solidFill>
                <a:latin typeface="Arial"/>
                <a:ea typeface="Arial"/>
                <a:cs typeface="Arial"/>
                <a:sym typeface="Arial"/>
              </a:defRPr>
            </a:lvl1pPr>
            <a:lvl2pPr marL="645749" marR="0" lvl="1" indent="-457406" algn="l" rtl="0">
              <a:spcBef>
                <a:spcPts val="932"/>
              </a:spcBef>
              <a:spcAft>
                <a:spcPts val="0"/>
              </a:spcAft>
              <a:buClr>
                <a:schemeClr val="dk1"/>
              </a:buClr>
              <a:buSzPts val="6600"/>
              <a:buFont typeface="Arial"/>
              <a:buChar char="–"/>
              <a:defRPr sz="4661" b="0" i="0" u="none" strike="noStrike" cap="none">
                <a:solidFill>
                  <a:schemeClr val="dk1"/>
                </a:solidFill>
                <a:latin typeface="Arial"/>
                <a:ea typeface="Arial"/>
                <a:cs typeface="Arial"/>
                <a:sym typeface="Arial"/>
              </a:defRPr>
            </a:lvl2pPr>
            <a:lvl3pPr marL="968624" marR="0" lvl="2" indent="-412562" algn="l" rtl="0">
              <a:spcBef>
                <a:spcPts val="791"/>
              </a:spcBef>
              <a:spcAft>
                <a:spcPts val="0"/>
              </a:spcAft>
              <a:buClr>
                <a:schemeClr val="dk1"/>
              </a:buClr>
              <a:buSzPts val="5600"/>
              <a:buFont typeface="Arial"/>
              <a:buChar char="•"/>
              <a:defRPr sz="3955" b="0" i="0" u="none" strike="noStrike" cap="none">
                <a:solidFill>
                  <a:schemeClr val="dk1"/>
                </a:solidFill>
                <a:latin typeface="Arial"/>
                <a:ea typeface="Arial"/>
                <a:cs typeface="Arial"/>
                <a:sym typeface="Arial"/>
              </a:defRPr>
            </a:lvl3pPr>
            <a:lvl4pPr marL="1291499" marR="0" lvl="3" indent="-372203" algn="l" rtl="0">
              <a:spcBef>
                <a:spcPts val="664"/>
              </a:spcBef>
              <a:spcAft>
                <a:spcPts val="0"/>
              </a:spcAft>
              <a:buClr>
                <a:schemeClr val="dk1"/>
              </a:buClr>
              <a:buSzPts val="4700"/>
              <a:buFont typeface="Arial"/>
              <a:buChar char="–"/>
              <a:defRPr sz="3319" b="0" i="0" u="none" strike="noStrike" cap="none">
                <a:solidFill>
                  <a:schemeClr val="dk1"/>
                </a:solidFill>
                <a:latin typeface="Arial"/>
                <a:ea typeface="Arial"/>
                <a:cs typeface="Arial"/>
                <a:sym typeface="Arial"/>
              </a:defRPr>
            </a:lvl4pPr>
            <a:lvl5pPr marL="1614373" marR="0" lvl="4" indent="-372203" algn="l" rtl="0">
              <a:spcBef>
                <a:spcPts val="664"/>
              </a:spcBef>
              <a:spcAft>
                <a:spcPts val="0"/>
              </a:spcAft>
              <a:buClr>
                <a:schemeClr val="dk1"/>
              </a:buClr>
              <a:buSzPts val="4700"/>
              <a:buFont typeface="Arial"/>
              <a:buChar char="»"/>
              <a:defRPr sz="3319" b="0" i="0" u="none" strike="noStrike" cap="none">
                <a:solidFill>
                  <a:schemeClr val="dk1"/>
                </a:solidFill>
                <a:latin typeface="Arial"/>
                <a:ea typeface="Arial"/>
                <a:cs typeface="Arial"/>
                <a:sym typeface="Arial"/>
              </a:defRPr>
            </a:lvl5pPr>
            <a:lvl6pPr marL="1937248" marR="0" lvl="5" indent="-372203"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6pPr>
            <a:lvl7pPr marL="2260122" marR="0" lvl="6" indent="-372203"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7pPr>
            <a:lvl8pPr marL="2582997" marR="0" lvl="7" indent="-372203"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8pPr>
            <a:lvl9pPr marL="2905872" marR="0" lvl="8" indent="-372203"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9pPr>
          </a:lstStyle>
          <a:p>
            <a:endParaRPr/>
          </a:p>
        </p:txBody>
      </p:sp>
      <p:sp>
        <p:nvSpPr>
          <p:cNvPr id="34" name="Google Shape;34;p6"/>
          <p:cNvSpPr txBox="1">
            <a:spLocks noGrp="1"/>
          </p:cNvSpPr>
          <p:nvPr>
            <p:ph type="body" idx="24"/>
          </p:nvPr>
        </p:nvSpPr>
        <p:spPr>
          <a:xfrm>
            <a:off x="10985891" y="13308034"/>
            <a:ext cx="8423611" cy="252169"/>
          </a:xfrm>
          <a:prstGeom prst="rect">
            <a:avLst/>
          </a:prstGeom>
          <a:noFill/>
          <a:ln>
            <a:noFill/>
          </a:ln>
        </p:spPr>
        <p:txBody>
          <a:bodyPr spcFirstLastPara="1" wrap="square" lIns="91425" tIns="45700" rIns="91425" bIns="45700" anchor="t" anchorCtr="0">
            <a:noAutofit/>
          </a:bodyPr>
          <a:lstStyle>
            <a:lvl1pPr marL="322875" marR="0" lvl="0" indent="-161437" algn="l" rtl="0">
              <a:spcBef>
                <a:spcPts val="254"/>
              </a:spcBef>
              <a:spcAft>
                <a:spcPts val="0"/>
              </a:spcAft>
              <a:buClr>
                <a:srgbClr val="183E72"/>
              </a:buClr>
              <a:buSzPts val="1800"/>
              <a:buFont typeface="Arial"/>
              <a:buNone/>
              <a:defRPr sz="1271" b="0" i="1" u="none" strike="noStrike" cap="none">
                <a:solidFill>
                  <a:srgbClr val="183E72"/>
                </a:solidFill>
                <a:latin typeface="Arial"/>
                <a:ea typeface="Arial"/>
                <a:cs typeface="Arial"/>
                <a:sym typeface="Arial"/>
              </a:defRPr>
            </a:lvl1pPr>
            <a:lvl2pPr marL="645749" marR="0" lvl="1" indent="-457406" algn="l" rtl="0">
              <a:spcBef>
                <a:spcPts val="932"/>
              </a:spcBef>
              <a:spcAft>
                <a:spcPts val="0"/>
              </a:spcAft>
              <a:buClr>
                <a:schemeClr val="dk1"/>
              </a:buClr>
              <a:buSzPts val="6600"/>
              <a:buFont typeface="Arial"/>
              <a:buChar char="–"/>
              <a:defRPr sz="4661" b="0" i="0" u="none" strike="noStrike" cap="none">
                <a:solidFill>
                  <a:schemeClr val="dk1"/>
                </a:solidFill>
                <a:latin typeface="Arial"/>
                <a:ea typeface="Arial"/>
                <a:cs typeface="Arial"/>
                <a:sym typeface="Arial"/>
              </a:defRPr>
            </a:lvl2pPr>
            <a:lvl3pPr marL="968624" marR="0" lvl="2" indent="-412562" algn="l" rtl="0">
              <a:spcBef>
                <a:spcPts val="791"/>
              </a:spcBef>
              <a:spcAft>
                <a:spcPts val="0"/>
              </a:spcAft>
              <a:buClr>
                <a:schemeClr val="dk1"/>
              </a:buClr>
              <a:buSzPts val="5600"/>
              <a:buFont typeface="Arial"/>
              <a:buChar char="•"/>
              <a:defRPr sz="3955" b="0" i="0" u="none" strike="noStrike" cap="none">
                <a:solidFill>
                  <a:schemeClr val="dk1"/>
                </a:solidFill>
                <a:latin typeface="Arial"/>
                <a:ea typeface="Arial"/>
                <a:cs typeface="Arial"/>
                <a:sym typeface="Arial"/>
              </a:defRPr>
            </a:lvl3pPr>
            <a:lvl4pPr marL="1291499" marR="0" lvl="3" indent="-372203" algn="l" rtl="0">
              <a:spcBef>
                <a:spcPts val="664"/>
              </a:spcBef>
              <a:spcAft>
                <a:spcPts val="0"/>
              </a:spcAft>
              <a:buClr>
                <a:schemeClr val="dk1"/>
              </a:buClr>
              <a:buSzPts val="4700"/>
              <a:buFont typeface="Arial"/>
              <a:buChar char="–"/>
              <a:defRPr sz="3319" b="0" i="0" u="none" strike="noStrike" cap="none">
                <a:solidFill>
                  <a:schemeClr val="dk1"/>
                </a:solidFill>
                <a:latin typeface="Arial"/>
                <a:ea typeface="Arial"/>
                <a:cs typeface="Arial"/>
                <a:sym typeface="Arial"/>
              </a:defRPr>
            </a:lvl4pPr>
            <a:lvl5pPr marL="1614373" marR="0" lvl="4" indent="-372203" algn="l" rtl="0">
              <a:spcBef>
                <a:spcPts val="664"/>
              </a:spcBef>
              <a:spcAft>
                <a:spcPts val="0"/>
              </a:spcAft>
              <a:buClr>
                <a:schemeClr val="dk1"/>
              </a:buClr>
              <a:buSzPts val="4700"/>
              <a:buFont typeface="Arial"/>
              <a:buChar char="»"/>
              <a:defRPr sz="3319" b="0" i="0" u="none" strike="noStrike" cap="none">
                <a:solidFill>
                  <a:schemeClr val="dk1"/>
                </a:solidFill>
                <a:latin typeface="Arial"/>
                <a:ea typeface="Arial"/>
                <a:cs typeface="Arial"/>
                <a:sym typeface="Arial"/>
              </a:defRPr>
            </a:lvl5pPr>
            <a:lvl6pPr marL="1937248" marR="0" lvl="5" indent="-372203"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6pPr>
            <a:lvl7pPr marL="2260122" marR="0" lvl="6" indent="-372203"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7pPr>
            <a:lvl8pPr marL="2582997" marR="0" lvl="7" indent="-372203"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8pPr>
            <a:lvl9pPr marL="2905872" marR="0" lvl="8" indent="-372203"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9pPr>
          </a:lstStyle>
          <a:p>
            <a:endParaRPr/>
          </a:p>
        </p:txBody>
      </p:sp>
      <p:sp>
        <p:nvSpPr>
          <p:cNvPr id="35" name="Google Shape;35;p6"/>
          <p:cNvSpPr txBox="1">
            <a:spLocks noGrp="1"/>
          </p:cNvSpPr>
          <p:nvPr>
            <p:ph type="title"/>
          </p:nvPr>
        </p:nvSpPr>
        <p:spPr>
          <a:xfrm>
            <a:off x="11052101" y="584443"/>
            <a:ext cx="18853980" cy="1115048"/>
          </a:xfrm>
          <a:prstGeom prst="rect">
            <a:avLst/>
          </a:prstGeom>
          <a:noFill/>
          <a:ln>
            <a:noFill/>
          </a:ln>
        </p:spPr>
        <p:txBody>
          <a:bodyPr spcFirstLastPara="1" wrap="square" lIns="214975" tIns="107475" rIns="214975" bIns="107475" anchor="ctr" anchorCtr="0">
            <a:noAutofit/>
          </a:bodyPr>
          <a:lstStyle>
            <a:lvl1pPr lvl="0" algn="l">
              <a:spcBef>
                <a:spcPts val="0"/>
              </a:spcBef>
              <a:spcAft>
                <a:spcPts val="0"/>
              </a:spcAft>
              <a:buClr>
                <a:srgbClr val="183E72"/>
              </a:buClr>
              <a:buSzPts val="9000"/>
              <a:buFont typeface="Arial"/>
              <a:buNone/>
              <a:defRPr sz="6356"/>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6" name="Google Shape;36;p6"/>
          <p:cNvSpPr>
            <a:spLocks noGrp="1"/>
          </p:cNvSpPr>
          <p:nvPr>
            <p:ph type="tbl" idx="25"/>
          </p:nvPr>
        </p:nvSpPr>
        <p:spPr>
          <a:xfrm>
            <a:off x="11004269" y="10790183"/>
            <a:ext cx="8279296" cy="2805605"/>
          </a:xfrm>
          <a:prstGeom prst="rect">
            <a:avLst/>
          </a:prstGeom>
          <a:noFill/>
          <a:ln>
            <a:noFill/>
          </a:ln>
        </p:spPr>
        <p:txBody>
          <a:bodyPr spcFirstLastPara="1" wrap="square" lIns="91425" tIns="45700" rIns="91425" bIns="45700" anchor="t" anchorCtr="0">
            <a:noAutofit/>
          </a:bodyPr>
          <a:lstStyle>
            <a:lvl1pPr marR="0" lvl="0" algn="ctr" rtl="0">
              <a:spcBef>
                <a:spcPts val="0"/>
              </a:spcBef>
              <a:spcAft>
                <a:spcPts val="0"/>
              </a:spcAft>
              <a:buSzPts val="1400"/>
              <a:buNone/>
              <a:defRPr sz="2825" b="0" i="0" u="none" strike="noStrike" cap="none">
                <a:solidFill>
                  <a:srgbClr val="183E72"/>
                </a:solidFill>
                <a:latin typeface="Calibri"/>
                <a:ea typeface="Calibri"/>
                <a:cs typeface="Calibri"/>
                <a:sym typeface="Calibri"/>
              </a:defRPr>
            </a:lvl1pPr>
            <a:lvl2pPr marR="0" lvl="1" algn="l" rtl="0">
              <a:spcBef>
                <a:spcPts val="0"/>
              </a:spcBef>
              <a:spcAft>
                <a:spcPts val="0"/>
              </a:spcAft>
              <a:buSzPts val="1400"/>
              <a:buNone/>
              <a:defRPr sz="2966"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2966"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2966"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2966"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2966"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2966"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2966"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2966" b="0" i="0" u="none" strike="noStrike" cap="none">
                <a:solidFill>
                  <a:schemeClr val="dk1"/>
                </a:solidFill>
                <a:latin typeface="Calibri"/>
                <a:ea typeface="Calibri"/>
                <a:cs typeface="Calibri"/>
                <a:sym typeface="Calibri"/>
              </a:defRPr>
            </a:lvl9pPr>
          </a:lstStyle>
          <a:p>
            <a:endParaRPr/>
          </a:p>
        </p:txBody>
      </p:sp>
      <p:sp>
        <p:nvSpPr>
          <p:cNvPr id="37" name="Google Shape;37;p6"/>
          <p:cNvSpPr>
            <a:spLocks noGrp="1"/>
          </p:cNvSpPr>
          <p:nvPr>
            <p:ph type="chart" idx="26"/>
          </p:nvPr>
        </p:nvSpPr>
        <p:spPr>
          <a:xfrm>
            <a:off x="1821923" y="16410929"/>
            <a:ext cx="8414980" cy="2266065"/>
          </a:xfrm>
          <a:prstGeom prst="rect">
            <a:avLst/>
          </a:prstGeom>
          <a:noFill/>
          <a:ln>
            <a:noFill/>
          </a:ln>
        </p:spPr>
        <p:txBody>
          <a:bodyPr spcFirstLastPara="1" wrap="square" lIns="91425" tIns="45700" rIns="91425" bIns="45700" anchor="t" anchorCtr="0">
            <a:noAutofit/>
          </a:bodyPr>
          <a:lstStyle>
            <a:lvl1pPr marR="0" lvl="0" algn="ctr" rtl="0">
              <a:spcBef>
                <a:spcPts val="565"/>
              </a:spcBef>
              <a:spcAft>
                <a:spcPts val="0"/>
              </a:spcAft>
              <a:buClr>
                <a:schemeClr val="dk1"/>
              </a:buClr>
              <a:buSzPts val="4000"/>
              <a:buFont typeface="Arial"/>
              <a:buNone/>
              <a:defRPr sz="2825" b="1" i="0" u="none" strike="noStrike" cap="none">
                <a:solidFill>
                  <a:schemeClr val="dk1"/>
                </a:solidFill>
                <a:latin typeface="Arial"/>
                <a:ea typeface="Arial"/>
                <a:cs typeface="Arial"/>
                <a:sym typeface="Arial"/>
              </a:defRPr>
            </a:lvl1pPr>
            <a:lvl2pPr marR="0" lvl="1" algn="l" rtl="0">
              <a:spcBef>
                <a:spcPts val="932"/>
              </a:spcBef>
              <a:spcAft>
                <a:spcPts val="0"/>
              </a:spcAft>
              <a:buClr>
                <a:schemeClr val="dk1"/>
              </a:buClr>
              <a:buSzPts val="6600"/>
              <a:buFont typeface="Arial"/>
              <a:buChar char="–"/>
              <a:defRPr sz="4661" b="0" i="0" u="none" strike="noStrike" cap="none">
                <a:solidFill>
                  <a:schemeClr val="dk1"/>
                </a:solidFill>
                <a:latin typeface="Arial"/>
                <a:ea typeface="Arial"/>
                <a:cs typeface="Arial"/>
                <a:sym typeface="Arial"/>
              </a:defRPr>
            </a:lvl2pPr>
            <a:lvl3pPr marR="0" lvl="2" algn="l" rtl="0">
              <a:spcBef>
                <a:spcPts val="791"/>
              </a:spcBef>
              <a:spcAft>
                <a:spcPts val="0"/>
              </a:spcAft>
              <a:buClr>
                <a:schemeClr val="dk1"/>
              </a:buClr>
              <a:buSzPts val="5600"/>
              <a:buFont typeface="Arial"/>
              <a:buChar char="•"/>
              <a:defRPr sz="3955" b="0" i="0" u="none" strike="noStrike" cap="none">
                <a:solidFill>
                  <a:schemeClr val="dk1"/>
                </a:solidFill>
                <a:latin typeface="Arial"/>
                <a:ea typeface="Arial"/>
                <a:cs typeface="Arial"/>
                <a:sym typeface="Arial"/>
              </a:defRPr>
            </a:lvl3pPr>
            <a:lvl4pPr marR="0" lvl="3" algn="l" rtl="0">
              <a:spcBef>
                <a:spcPts val="664"/>
              </a:spcBef>
              <a:spcAft>
                <a:spcPts val="0"/>
              </a:spcAft>
              <a:buClr>
                <a:schemeClr val="dk1"/>
              </a:buClr>
              <a:buSzPts val="4700"/>
              <a:buFont typeface="Arial"/>
              <a:buChar char="–"/>
              <a:defRPr sz="3319" b="0" i="0" u="none" strike="noStrike" cap="none">
                <a:solidFill>
                  <a:schemeClr val="dk1"/>
                </a:solidFill>
                <a:latin typeface="Arial"/>
                <a:ea typeface="Arial"/>
                <a:cs typeface="Arial"/>
                <a:sym typeface="Arial"/>
              </a:defRPr>
            </a:lvl4pPr>
            <a:lvl5pPr marR="0" lvl="4" algn="l" rtl="0">
              <a:spcBef>
                <a:spcPts val="664"/>
              </a:spcBef>
              <a:spcAft>
                <a:spcPts val="0"/>
              </a:spcAft>
              <a:buClr>
                <a:schemeClr val="dk1"/>
              </a:buClr>
              <a:buSzPts val="4700"/>
              <a:buFont typeface="Arial"/>
              <a:buChar char="»"/>
              <a:defRPr sz="3319" b="0" i="0" u="none" strike="noStrike" cap="none">
                <a:solidFill>
                  <a:schemeClr val="dk1"/>
                </a:solidFill>
                <a:latin typeface="Arial"/>
                <a:ea typeface="Arial"/>
                <a:cs typeface="Arial"/>
                <a:sym typeface="Arial"/>
              </a:defRPr>
            </a:lvl5pPr>
            <a:lvl6pPr marR="0" lvl="5"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6pPr>
            <a:lvl7pPr marR="0" lvl="6"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7pPr>
            <a:lvl8pPr marR="0" lvl="7"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8pPr>
            <a:lvl9pPr marR="0" lvl="8"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9pPr>
          </a:lstStyle>
          <a:p>
            <a:endParaRPr/>
          </a:p>
        </p:txBody>
      </p:sp>
      <p:sp>
        <p:nvSpPr>
          <p:cNvPr id="38" name="Google Shape;38;p6"/>
          <p:cNvSpPr>
            <a:spLocks noGrp="1"/>
          </p:cNvSpPr>
          <p:nvPr>
            <p:ph type="dgm" idx="27"/>
          </p:nvPr>
        </p:nvSpPr>
        <p:spPr>
          <a:xfrm>
            <a:off x="10885066" y="16397382"/>
            <a:ext cx="8500344" cy="2171704"/>
          </a:xfrm>
          <a:prstGeom prst="rect">
            <a:avLst/>
          </a:prstGeom>
          <a:noFill/>
          <a:ln>
            <a:noFill/>
          </a:ln>
        </p:spPr>
        <p:txBody>
          <a:bodyPr spcFirstLastPara="1" wrap="square" lIns="91425" tIns="45700" rIns="91425" bIns="45700" anchor="t" anchorCtr="0">
            <a:noAutofit/>
          </a:bodyPr>
          <a:lstStyle>
            <a:lvl1pPr marR="0" lvl="0" algn="ctr" rtl="0">
              <a:spcBef>
                <a:spcPts val="565"/>
              </a:spcBef>
              <a:spcAft>
                <a:spcPts val="0"/>
              </a:spcAft>
              <a:buClr>
                <a:schemeClr val="dk1"/>
              </a:buClr>
              <a:buSzPts val="4000"/>
              <a:buFont typeface="Arial"/>
              <a:buNone/>
              <a:defRPr sz="2825" b="1" i="0" u="none" strike="noStrike" cap="none">
                <a:solidFill>
                  <a:schemeClr val="dk1"/>
                </a:solidFill>
                <a:latin typeface="Arial"/>
                <a:ea typeface="Arial"/>
                <a:cs typeface="Arial"/>
                <a:sym typeface="Arial"/>
              </a:defRPr>
            </a:lvl1pPr>
            <a:lvl2pPr marR="0" lvl="1" algn="l" rtl="0">
              <a:spcBef>
                <a:spcPts val="932"/>
              </a:spcBef>
              <a:spcAft>
                <a:spcPts val="0"/>
              </a:spcAft>
              <a:buClr>
                <a:schemeClr val="dk1"/>
              </a:buClr>
              <a:buSzPts val="6600"/>
              <a:buFont typeface="Arial"/>
              <a:buChar char="–"/>
              <a:defRPr sz="4661" b="0" i="0" u="none" strike="noStrike" cap="none">
                <a:solidFill>
                  <a:schemeClr val="dk1"/>
                </a:solidFill>
                <a:latin typeface="Arial"/>
                <a:ea typeface="Arial"/>
                <a:cs typeface="Arial"/>
                <a:sym typeface="Arial"/>
              </a:defRPr>
            </a:lvl2pPr>
            <a:lvl3pPr marR="0" lvl="2" algn="l" rtl="0">
              <a:spcBef>
                <a:spcPts val="791"/>
              </a:spcBef>
              <a:spcAft>
                <a:spcPts val="0"/>
              </a:spcAft>
              <a:buClr>
                <a:schemeClr val="dk1"/>
              </a:buClr>
              <a:buSzPts val="5600"/>
              <a:buFont typeface="Arial"/>
              <a:buChar char="•"/>
              <a:defRPr sz="3955" b="0" i="0" u="none" strike="noStrike" cap="none">
                <a:solidFill>
                  <a:schemeClr val="dk1"/>
                </a:solidFill>
                <a:latin typeface="Arial"/>
                <a:ea typeface="Arial"/>
                <a:cs typeface="Arial"/>
                <a:sym typeface="Arial"/>
              </a:defRPr>
            </a:lvl3pPr>
            <a:lvl4pPr marR="0" lvl="3" algn="l" rtl="0">
              <a:spcBef>
                <a:spcPts val="664"/>
              </a:spcBef>
              <a:spcAft>
                <a:spcPts val="0"/>
              </a:spcAft>
              <a:buClr>
                <a:schemeClr val="dk1"/>
              </a:buClr>
              <a:buSzPts val="4700"/>
              <a:buFont typeface="Arial"/>
              <a:buChar char="–"/>
              <a:defRPr sz="3319" b="0" i="0" u="none" strike="noStrike" cap="none">
                <a:solidFill>
                  <a:schemeClr val="dk1"/>
                </a:solidFill>
                <a:latin typeface="Arial"/>
                <a:ea typeface="Arial"/>
                <a:cs typeface="Arial"/>
                <a:sym typeface="Arial"/>
              </a:defRPr>
            </a:lvl4pPr>
            <a:lvl5pPr marR="0" lvl="4" algn="l" rtl="0">
              <a:spcBef>
                <a:spcPts val="664"/>
              </a:spcBef>
              <a:spcAft>
                <a:spcPts val="0"/>
              </a:spcAft>
              <a:buClr>
                <a:schemeClr val="dk1"/>
              </a:buClr>
              <a:buSzPts val="4700"/>
              <a:buFont typeface="Arial"/>
              <a:buChar char="»"/>
              <a:defRPr sz="3319" b="0" i="0" u="none" strike="noStrike" cap="none">
                <a:solidFill>
                  <a:schemeClr val="dk1"/>
                </a:solidFill>
                <a:latin typeface="Arial"/>
                <a:ea typeface="Arial"/>
                <a:cs typeface="Arial"/>
                <a:sym typeface="Arial"/>
              </a:defRPr>
            </a:lvl5pPr>
            <a:lvl6pPr marR="0" lvl="5"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6pPr>
            <a:lvl7pPr marR="0" lvl="6"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7pPr>
            <a:lvl8pPr marR="0" lvl="7"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8pPr>
            <a:lvl9pPr marR="0" lvl="8"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9pPr>
          </a:lstStyle>
          <a:p>
            <a:endParaRPr/>
          </a:p>
        </p:txBody>
      </p:sp>
      <p:sp>
        <p:nvSpPr>
          <p:cNvPr id="39" name="Google Shape;39;p6"/>
          <p:cNvSpPr>
            <a:spLocks noGrp="1"/>
          </p:cNvSpPr>
          <p:nvPr>
            <p:ph type="pic" idx="28"/>
          </p:nvPr>
        </p:nvSpPr>
        <p:spPr>
          <a:xfrm>
            <a:off x="19733254" y="3128926"/>
            <a:ext cx="9227713" cy="3525350"/>
          </a:xfrm>
          <a:prstGeom prst="rect">
            <a:avLst/>
          </a:prstGeom>
          <a:noFill/>
          <a:ln>
            <a:noFill/>
          </a:ln>
        </p:spPr>
        <p:txBody>
          <a:bodyPr spcFirstLastPara="1" wrap="square" lIns="91425" tIns="45700" rIns="91425" bIns="45700" anchor="t" anchorCtr="0">
            <a:noAutofit/>
          </a:bodyPr>
          <a:lstStyle>
            <a:lvl1pPr marR="0" lvl="0" algn="ctr" rtl="0">
              <a:spcBef>
                <a:spcPts val="565"/>
              </a:spcBef>
              <a:spcAft>
                <a:spcPts val="0"/>
              </a:spcAft>
              <a:buClr>
                <a:schemeClr val="lt1"/>
              </a:buClr>
              <a:buSzPts val="4000"/>
              <a:buFont typeface="Arial"/>
              <a:buNone/>
              <a:defRPr sz="2825" b="1" i="0" u="none" strike="noStrike" cap="none">
                <a:solidFill>
                  <a:schemeClr val="lt1"/>
                </a:solidFill>
                <a:latin typeface="Arial"/>
                <a:ea typeface="Arial"/>
                <a:cs typeface="Arial"/>
                <a:sym typeface="Arial"/>
              </a:defRPr>
            </a:lvl1pPr>
            <a:lvl2pPr marR="0" lvl="1" algn="l" rtl="0">
              <a:spcBef>
                <a:spcPts val="932"/>
              </a:spcBef>
              <a:spcAft>
                <a:spcPts val="0"/>
              </a:spcAft>
              <a:buClr>
                <a:schemeClr val="dk1"/>
              </a:buClr>
              <a:buSzPts val="6600"/>
              <a:buFont typeface="Arial"/>
              <a:buChar char="–"/>
              <a:defRPr sz="4661" b="0" i="0" u="none" strike="noStrike" cap="none">
                <a:solidFill>
                  <a:schemeClr val="dk1"/>
                </a:solidFill>
                <a:latin typeface="Arial"/>
                <a:ea typeface="Arial"/>
                <a:cs typeface="Arial"/>
                <a:sym typeface="Arial"/>
              </a:defRPr>
            </a:lvl2pPr>
            <a:lvl3pPr marR="0" lvl="2" algn="l" rtl="0">
              <a:spcBef>
                <a:spcPts val="791"/>
              </a:spcBef>
              <a:spcAft>
                <a:spcPts val="0"/>
              </a:spcAft>
              <a:buClr>
                <a:schemeClr val="dk1"/>
              </a:buClr>
              <a:buSzPts val="5600"/>
              <a:buFont typeface="Arial"/>
              <a:buChar char="•"/>
              <a:defRPr sz="3955" b="0" i="0" u="none" strike="noStrike" cap="none">
                <a:solidFill>
                  <a:schemeClr val="dk1"/>
                </a:solidFill>
                <a:latin typeface="Arial"/>
                <a:ea typeface="Arial"/>
                <a:cs typeface="Arial"/>
                <a:sym typeface="Arial"/>
              </a:defRPr>
            </a:lvl3pPr>
            <a:lvl4pPr marR="0" lvl="3" algn="l" rtl="0">
              <a:spcBef>
                <a:spcPts val="664"/>
              </a:spcBef>
              <a:spcAft>
                <a:spcPts val="0"/>
              </a:spcAft>
              <a:buClr>
                <a:schemeClr val="dk1"/>
              </a:buClr>
              <a:buSzPts val="4700"/>
              <a:buFont typeface="Arial"/>
              <a:buChar char="–"/>
              <a:defRPr sz="3319" b="0" i="0" u="none" strike="noStrike" cap="none">
                <a:solidFill>
                  <a:schemeClr val="dk1"/>
                </a:solidFill>
                <a:latin typeface="Arial"/>
                <a:ea typeface="Arial"/>
                <a:cs typeface="Arial"/>
                <a:sym typeface="Arial"/>
              </a:defRPr>
            </a:lvl4pPr>
            <a:lvl5pPr marR="0" lvl="4" algn="l" rtl="0">
              <a:spcBef>
                <a:spcPts val="664"/>
              </a:spcBef>
              <a:spcAft>
                <a:spcPts val="0"/>
              </a:spcAft>
              <a:buClr>
                <a:schemeClr val="dk1"/>
              </a:buClr>
              <a:buSzPts val="4700"/>
              <a:buFont typeface="Arial"/>
              <a:buChar char="»"/>
              <a:defRPr sz="3319" b="0" i="0" u="none" strike="noStrike" cap="none">
                <a:solidFill>
                  <a:schemeClr val="dk1"/>
                </a:solidFill>
                <a:latin typeface="Arial"/>
                <a:ea typeface="Arial"/>
                <a:cs typeface="Arial"/>
                <a:sym typeface="Arial"/>
              </a:defRPr>
            </a:lvl5pPr>
            <a:lvl6pPr marR="0" lvl="5"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6pPr>
            <a:lvl7pPr marR="0" lvl="6"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7pPr>
            <a:lvl8pPr marR="0" lvl="7"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8pPr>
            <a:lvl9pPr marR="0" lvl="8"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9pPr>
          </a:lstStyle>
          <a:p>
            <a:endParaRPr/>
          </a:p>
        </p:txBody>
      </p:sp>
      <p:sp>
        <p:nvSpPr>
          <p:cNvPr id="40" name="Google Shape;40;p6"/>
          <p:cNvSpPr>
            <a:spLocks noGrp="1"/>
          </p:cNvSpPr>
          <p:nvPr>
            <p:ph type="clipArt" idx="29"/>
          </p:nvPr>
        </p:nvSpPr>
        <p:spPr>
          <a:xfrm>
            <a:off x="20100581" y="16518937"/>
            <a:ext cx="8661625" cy="2194027"/>
          </a:xfrm>
          <a:prstGeom prst="rect">
            <a:avLst/>
          </a:prstGeom>
          <a:noFill/>
          <a:ln>
            <a:noFill/>
          </a:ln>
        </p:spPr>
        <p:txBody>
          <a:bodyPr spcFirstLastPara="1" wrap="square" lIns="91425" tIns="45700" rIns="91425" bIns="45700" anchor="t" anchorCtr="0">
            <a:noAutofit/>
          </a:bodyPr>
          <a:lstStyle>
            <a:lvl1pPr marR="0" lvl="0" algn="ctr" rtl="0">
              <a:spcBef>
                <a:spcPts val="565"/>
              </a:spcBef>
              <a:spcAft>
                <a:spcPts val="0"/>
              </a:spcAft>
              <a:buClr>
                <a:schemeClr val="dk1"/>
              </a:buClr>
              <a:buSzPts val="4000"/>
              <a:buFont typeface="Arial"/>
              <a:buNone/>
              <a:defRPr sz="2825" b="1" i="0" u="none" strike="noStrike" cap="none">
                <a:solidFill>
                  <a:schemeClr val="dk1"/>
                </a:solidFill>
                <a:latin typeface="Arial"/>
                <a:ea typeface="Arial"/>
                <a:cs typeface="Arial"/>
                <a:sym typeface="Arial"/>
              </a:defRPr>
            </a:lvl1pPr>
            <a:lvl2pPr marR="0" lvl="1" algn="l" rtl="0">
              <a:spcBef>
                <a:spcPts val="932"/>
              </a:spcBef>
              <a:spcAft>
                <a:spcPts val="0"/>
              </a:spcAft>
              <a:buClr>
                <a:schemeClr val="dk1"/>
              </a:buClr>
              <a:buSzPts val="6600"/>
              <a:buFont typeface="Arial"/>
              <a:buChar char="–"/>
              <a:defRPr sz="4661" b="0" i="0" u="none" strike="noStrike" cap="none">
                <a:solidFill>
                  <a:schemeClr val="dk1"/>
                </a:solidFill>
                <a:latin typeface="Arial"/>
                <a:ea typeface="Arial"/>
                <a:cs typeface="Arial"/>
                <a:sym typeface="Arial"/>
              </a:defRPr>
            </a:lvl2pPr>
            <a:lvl3pPr marR="0" lvl="2" algn="l" rtl="0">
              <a:spcBef>
                <a:spcPts val="791"/>
              </a:spcBef>
              <a:spcAft>
                <a:spcPts val="0"/>
              </a:spcAft>
              <a:buClr>
                <a:schemeClr val="dk1"/>
              </a:buClr>
              <a:buSzPts val="5600"/>
              <a:buFont typeface="Arial"/>
              <a:buChar char="•"/>
              <a:defRPr sz="3955" b="0" i="0" u="none" strike="noStrike" cap="none">
                <a:solidFill>
                  <a:schemeClr val="dk1"/>
                </a:solidFill>
                <a:latin typeface="Arial"/>
                <a:ea typeface="Arial"/>
                <a:cs typeface="Arial"/>
                <a:sym typeface="Arial"/>
              </a:defRPr>
            </a:lvl3pPr>
            <a:lvl4pPr marR="0" lvl="3" algn="l" rtl="0">
              <a:spcBef>
                <a:spcPts val="664"/>
              </a:spcBef>
              <a:spcAft>
                <a:spcPts val="0"/>
              </a:spcAft>
              <a:buClr>
                <a:schemeClr val="dk1"/>
              </a:buClr>
              <a:buSzPts val="4700"/>
              <a:buFont typeface="Arial"/>
              <a:buChar char="–"/>
              <a:defRPr sz="3319" b="0" i="0" u="none" strike="noStrike" cap="none">
                <a:solidFill>
                  <a:schemeClr val="dk1"/>
                </a:solidFill>
                <a:latin typeface="Arial"/>
                <a:ea typeface="Arial"/>
                <a:cs typeface="Arial"/>
                <a:sym typeface="Arial"/>
              </a:defRPr>
            </a:lvl4pPr>
            <a:lvl5pPr marR="0" lvl="4" algn="l" rtl="0">
              <a:spcBef>
                <a:spcPts val="664"/>
              </a:spcBef>
              <a:spcAft>
                <a:spcPts val="0"/>
              </a:spcAft>
              <a:buClr>
                <a:schemeClr val="dk1"/>
              </a:buClr>
              <a:buSzPts val="4700"/>
              <a:buFont typeface="Arial"/>
              <a:buChar char="»"/>
              <a:defRPr sz="3319" b="0" i="0" u="none" strike="noStrike" cap="none">
                <a:solidFill>
                  <a:schemeClr val="dk1"/>
                </a:solidFill>
                <a:latin typeface="Arial"/>
                <a:ea typeface="Arial"/>
                <a:cs typeface="Arial"/>
                <a:sym typeface="Arial"/>
              </a:defRPr>
            </a:lvl5pPr>
            <a:lvl6pPr marR="0" lvl="5"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6pPr>
            <a:lvl7pPr marR="0" lvl="6"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7pPr>
            <a:lvl8pPr marR="0" lvl="7"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8pPr>
            <a:lvl9pPr marR="0" lvl="8"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9pPr>
          </a:lstStyle>
          <a:p>
            <a:endParaRPr/>
          </a:p>
        </p:txBody>
      </p:sp>
      <p:sp>
        <p:nvSpPr>
          <p:cNvPr id="41" name="Google Shape;41;p6"/>
          <p:cNvSpPr txBox="1">
            <a:spLocks noGrp="1"/>
          </p:cNvSpPr>
          <p:nvPr>
            <p:ph type="body" idx="30"/>
          </p:nvPr>
        </p:nvSpPr>
        <p:spPr>
          <a:xfrm>
            <a:off x="11105993" y="2059183"/>
            <a:ext cx="14326521" cy="652626"/>
          </a:xfrm>
          <a:prstGeom prst="rect">
            <a:avLst/>
          </a:prstGeom>
          <a:noFill/>
          <a:ln>
            <a:noFill/>
          </a:ln>
        </p:spPr>
        <p:txBody>
          <a:bodyPr spcFirstLastPara="1" wrap="square" lIns="91425" tIns="45700" rIns="91425" bIns="45700" anchor="t" anchorCtr="0">
            <a:noAutofit/>
          </a:bodyPr>
          <a:lstStyle>
            <a:lvl1pPr marL="322875" marR="0" lvl="0" indent="-161437" algn="l" rtl="0">
              <a:spcBef>
                <a:spcPts val="494"/>
              </a:spcBef>
              <a:spcAft>
                <a:spcPts val="0"/>
              </a:spcAft>
              <a:buClr>
                <a:srgbClr val="183E72"/>
              </a:buClr>
              <a:buSzPts val="3500"/>
              <a:buFont typeface="Arial"/>
              <a:buNone/>
              <a:defRPr sz="2472" b="1" i="0" u="none" strike="noStrike" cap="none">
                <a:solidFill>
                  <a:srgbClr val="183E72"/>
                </a:solidFill>
                <a:latin typeface="Arial"/>
                <a:ea typeface="Arial"/>
                <a:cs typeface="Arial"/>
                <a:sym typeface="Arial"/>
              </a:defRPr>
            </a:lvl1pPr>
            <a:lvl2pPr marL="645749" marR="0" lvl="1" indent="-457406" algn="l" rtl="0">
              <a:spcBef>
                <a:spcPts val="932"/>
              </a:spcBef>
              <a:spcAft>
                <a:spcPts val="0"/>
              </a:spcAft>
              <a:buClr>
                <a:schemeClr val="dk1"/>
              </a:buClr>
              <a:buSzPts val="6600"/>
              <a:buFont typeface="Arial"/>
              <a:buChar char="–"/>
              <a:defRPr sz="4661" b="0" i="0" u="none" strike="noStrike" cap="none">
                <a:solidFill>
                  <a:schemeClr val="dk1"/>
                </a:solidFill>
                <a:latin typeface="Arial"/>
                <a:ea typeface="Arial"/>
                <a:cs typeface="Arial"/>
                <a:sym typeface="Arial"/>
              </a:defRPr>
            </a:lvl2pPr>
            <a:lvl3pPr marL="968624" marR="0" lvl="2" indent="-412562" algn="l" rtl="0">
              <a:spcBef>
                <a:spcPts val="791"/>
              </a:spcBef>
              <a:spcAft>
                <a:spcPts val="0"/>
              </a:spcAft>
              <a:buClr>
                <a:schemeClr val="dk1"/>
              </a:buClr>
              <a:buSzPts val="5600"/>
              <a:buFont typeface="Arial"/>
              <a:buChar char="•"/>
              <a:defRPr sz="3955" b="0" i="0" u="none" strike="noStrike" cap="none">
                <a:solidFill>
                  <a:schemeClr val="dk1"/>
                </a:solidFill>
                <a:latin typeface="Arial"/>
                <a:ea typeface="Arial"/>
                <a:cs typeface="Arial"/>
                <a:sym typeface="Arial"/>
              </a:defRPr>
            </a:lvl3pPr>
            <a:lvl4pPr marL="1291499" marR="0" lvl="3" indent="-372203" algn="l" rtl="0">
              <a:spcBef>
                <a:spcPts val="664"/>
              </a:spcBef>
              <a:spcAft>
                <a:spcPts val="0"/>
              </a:spcAft>
              <a:buClr>
                <a:schemeClr val="dk1"/>
              </a:buClr>
              <a:buSzPts val="4700"/>
              <a:buFont typeface="Arial"/>
              <a:buChar char="–"/>
              <a:defRPr sz="3319" b="0" i="0" u="none" strike="noStrike" cap="none">
                <a:solidFill>
                  <a:schemeClr val="dk1"/>
                </a:solidFill>
                <a:latin typeface="Arial"/>
                <a:ea typeface="Arial"/>
                <a:cs typeface="Arial"/>
                <a:sym typeface="Arial"/>
              </a:defRPr>
            </a:lvl4pPr>
            <a:lvl5pPr marL="1614373" marR="0" lvl="4" indent="-372203" algn="l" rtl="0">
              <a:spcBef>
                <a:spcPts val="664"/>
              </a:spcBef>
              <a:spcAft>
                <a:spcPts val="0"/>
              </a:spcAft>
              <a:buClr>
                <a:schemeClr val="dk1"/>
              </a:buClr>
              <a:buSzPts val="4700"/>
              <a:buFont typeface="Arial"/>
              <a:buChar char="»"/>
              <a:defRPr sz="3319" b="0" i="0" u="none" strike="noStrike" cap="none">
                <a:solidFill>
                  <a:schemeClr val="dk1"/>
                </a:solidFill>
                <a:latin typeface="Arial"/>
                <a:ea typeface="Arial"/>
                <a:cs typeface="Arial"/>
                <a:sym typeface="Arial"/>
              </a:defRPr>
            </a:lvl5pPr>
            <a:lvl6pPr marL="1937248" marR="0" lvl="5" indent="-372203"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6pPr>
            <a:lvl7pPr marL="2260122" marR="0" lvl="6" indent="-372203"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7pPr>
            <a:lvl8pPr marL="2582997" marR="0" lvl="7" indent="-372203"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8pPr>
            <a:lvl9pPr marL="2905872" marR="0" lvl="8" indent="-372203"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9pPr>
          </a:lstStyle>
          <a:p>
            <a:endParaRPr/>
          </a:p>
        </p:txBody>
      </p:sp>
      <p:sp>
        <p:nvSpPr>
          <p:cNvPr id="42" name="Google Shape;42;p6"/>
          <p:cNvSpPr>
            <a:spLocks noGrp="1"/>
          </p:cNvSpPr>
          <p:nvPr>
            <p:ph type="pic" idx="31"/>
          </p:nvPr>
        </p:nvSpPr>
        <p:spPr>
          <a:xfrm>
            <a:off x="1501539" y="19647782"/>
            <a:ext cx="3052283" cy="1187098"/>
          </a:xfrm>
          <a:prstGeom prst="rect">
            <a:avLst/>
          </a:prstGeom>
          <a:noFill/>
          <a:ln>
            <a:noFill/>
          </a:ln>
        </p:spPr>
        <p:txBody>
          <a:bodyPr spcFirstLastPara="1" wrap="square" lIns="91425" tIns="45700" rIns="91425" bIns="45700" anchor="t" anchorCtr="0">
            <a:noAutofit/>
          </a:bodyPr>
          <a:lstStyle>
            <a:lvl1pPr marR="0" lvl="0" algn="l" rtl="0">
              <a:spcBef>
                <a:spcPts val="565"/>
              </a:spcBef>
              <a:spcAft>
                <a:spcPts val="0"/>
              </a:spcAft>
              <a:buClr>
                <a:schemeClr val="dk1"/>
              </a:buClr>
              <a:buSzPts val="4000"/>
              <a:buFont typeface="Arial"/>
              <a:buNone/>
              <a:defRPr sz="2825" b="1" i="0" u="none" strike="noStrike" cap="none">
                <a:solidFill>
                  <a:schemeClr val="dk1"/>
                </a:solidFill>
                <a:latin typeface="Arial"/>
                <a:ea typeface="Arial"/>
                <a:cs typeface="Arial"/>
                <a:sym typeface="Arial"/>
              </a:defRPr>
            </a:lvl1pPr>
            <a:lvl2pPr marR="0" lvl="1" algn="l" rtl="0">
              <a:spcBef>
                <a:spcPts val="932"/>
              </a:spcBef>
              <a:spcAft>
                <a:spcPts val="0"/>
              </a:spcAft>
              <a:buClr>
                <a:schemeClr val="dk1"/>
              </a:buClr>
              <a:buSzPts val="6600"/>
              <a:buFont typeface="Arial"/>
              <a:buChar char="–"/>
              <a:defRPr sz="4661" b="0" i="0" u="none" strike="noStrike" cap="none">
                <a:solidFill>
                  <a:schemeClr val="dk1"/>
                </a:solidFill>
                <a:latin typeface="Arial"/>
                <a:ea typeface="Arial"/>
                <a:cs typeface="Arial"/>
                <a:sym typeface="Arial"/>
              </a:defRPr>
            </a:lvl2pPr>
            <a:lvl3pPr marR="0" lvl="2" algn="l" rtl="0">
              <a:spcBef>
                <a:spcPts val="791"/>
              </a:spcBef>
              <a:spcAft>
                <a:spcPts val="0"/>
              </a:spcAft>
              <a:buClr>
                <a:schemeClr val="dk1"/>
              </a:buClr>
              <a:buSzPts val="5600"/>
              <a:buFont typeface="Arial"/>
              <a:buChar char="•"/>
              <a:defRPr sz="3955" b="0" i="0" u="none" strike="noStrike" cap="none">
                <a:solidFill>
                  <a:schemeClr val="dk1"/>
                </a:solidFill>
                <a:latin typeface="Arial"/>
                <a:ea typeface="Arial"/>
                <a:cs typeface="Arial"/>
                <a:sym typeface="Arial"/>
              </a:defRPr>
            </a:lvl3pPr>
            <a:lvl4pPr marR="0" lvl="3" algn="l" rtl="0">
              <a:spcBef>
                <a:spcPts val="664"/>
              </a:spcBef>
              <a:spcAft>
                <a:spcPts val="0"/>
              </a:spcAft>
              <a:buClr>
                <a:schemeClr val="dk1"/>
              </a:buClr>
              <a:buSzPts val="4700"/>
              <a:buFont typeface="Arial"/>
              <a:buChar char="–"/>
              <a:defRPr sz="3319" b="0" i="0" u="none" strike="noStrike" cap="none">
                <a:solidFill>
                  <a:schemeClr val="dk1"/>
                </a:solidFill>
                <a:latin typeface="Arial"/>
                <a:ea typeface="Arial"/>
                <a:cs typeface="Arial"/>
                <a:sym typeface="Arial"/>
              </a:defRPr>
            </a:lvl4pPr>
            <a:lvl5pPr marR="0" lvl="4" algn="l" rtl="0">
              <a:spcBef>
                <a:spcPts val="664"/>
              </a:spcBef>
              <a:spcAft>
                <a:spcPts val="0"/>
              </a:spcAft>
              <a:buClr>
                <a:schemeClr val="dk1"/>
              </a:buClr>
              <a:buSzPts val="4700"/>
              <a:buFont typeface="Arial"/>
              <a:buChar char="»"/>
              <a:defRPr sz="3319" b="0" i="0" u="none" strike="noStrike" cap="none">
                <a:solidFill>
                  <a:schemeClr val="dk1"/>
                </a:solidFill>
                <a:latin typeface="Arial"/>
                <a:ea typeface="Arial"/>
                <a:cs typeface="Arial"/>
                <a:sym typeface="Arial"/>
              </a:defRPr>
            </a:lvl5pPr>
            <a:lvl6pPr marR="0" lvl="5"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6pPr>
            <a:lvl7pPr marR="0" lvl="6"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7pPr>
            <a:lvl8pPr marR="0" lvl="7"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8pPr>
            <a:lvl9pPr marR="0" lvl="8"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9pPr>
          </a:lstStyle>
          <a:p>
            <a:endParaRPr/>
          </a:p>
        </p:txBody>
      </p:sp>
      <p:sp>
        <p:nvSpPr>
          <p:cNvPr id="43" name="Google Shape;43;p6"/>
          <p:cNvSpPr>
            <a:spLocks noGrp="1"/>
          </p:cNvSpPr>
          <p:nvPr>
            <p:ph type="pic" idx="32"/>
          </p:nvPr>
        </p:nvSpPr>
        <p:spPr>
          <a:xfrm>
            <a:off x="4914079" y="19647782"/>
            <a:ext cx="3052283" cy="1187098"/>
          </a:xfrm>
          <a:prstGeom prst="rect">
            <a:avLst/>
          </a:prstGeom>
          <a:noFill/>
          <a:ln>
            <a:noFill/>
          </a:ln>
        </p:spPr>
        <p:txBody>
          <a:bodyPr spcFirstLastPara="1" wrap="square" lIns="91425" tIns="45700" rIns="91425" bIns="45700" anchor="t" anchorCtr="0">
            <a:noAutofit/>
          </a:bodyPr>
          <a:lstStyle>
            <a:lvl1pPr marR="0" lvl="0" algn="l" rtl="0">
              <a:spcBef>
                <a:spcPts val="565"/>
              </a:spcBef>
              <a:spcAft>
                <a:spcPts val="0"/>
              </a:spcAft>
              <a:buClr>
                <a:schemeClr val="dk1"/>
              </a:buClr>
              <a:buSzPts val="4000"/>
              <a:buFont typeface="Arial"/>
              <a:buNone/>
              <a:defRPr sz="2825" b="1" i="0" u="none" strike="noStrike" cap="none">
                <a:solidFill>
                  <a:schemeClr val="dk1"/>
                </a:solidFill>
                <a:latin typeface="Arial"/>
                <a:ea typeface="Arial"/>
                <a:cs typeface="Arial"/>
                <a:sym typeface="Arial"/>
              </a:defRPr>
            </a:lvl1pPr>
            <a:lvl2pPr marR="0" lvl="1" algn="l" rtl="0">
              <a:spcBef>
                <a:spcPts val="932"/>
              </a:spcBef>
              <a:spcAft>
                <a:spcPts val="0"/>
              </a:spcAft>
              <a:buClr>
                <a:schemeClr val="dk1"/>
              </a:buClr>
              <a:buSzPts val="6600"/>
              <a:buFont typeface="Arial"/>
              <a:buChar char="–"/>
              <a:defRPr sz="4661" b="0" i="0" u="none" strike="noStrike" cap="none">
                <a:solidFill>
                  <a:schemeClr val="dk1"/>
                </a:solidFill>
                <a:latin typeface="Arial"/>
                <a:ea typeface="Arial"/>
                <a:cs typeface="Arial"/>
                <a:sym typeface="Arial"/>
              </a:defRPr>
            </a:lvl2pPr>
            <a:lvl3pPr marR="0" lvl="2" algn="l" rtl="0">
              <a:spcBef>
                <a:spcPts val="791"/>
              </a:spcBef>
              <a:spcAft>
                <a:spcPts val="0"/>
              </a:spcAft>
              <a:buClr>
                <a:schemeClr val="dk1"/>
              </a:buClr>
              <a:buSzPts val="5600"/>
              <a:buFont typeface="Arial"/>
              <a:buChar char="•"/>
              <a:defRPr sz="3955" b="0" i="0" u="none" strike="noStrike" cap="none">
                <a:solidFill>
                  <a:schemeClr val="dk1"/>
                </a:solidFill>
                <a:latin typeface="Arial"/>
                <a:ea typeface="Arial"/>
                <a:cs typeface="Arial"/>
                <a:sym typeface="Arial"/>
              </a:defRPr>
            </a:lvl3pPr>
            <a:lvl4pPr marR="0" lvl="3" algn="l" rtl="0">
              <a:spcBef>
                <a:spcPts val="664"/>
              </a:spcBef>
              <a:spcAft>
                <a:spcPts val="0"/>
              </a:spcAft>
              <a:buClr>
                <a:schemeClr val="dk1"/>
              </a:buClr>
              <a:buSzPts val="4700"/>
              <a:buFont typeface="Arial"/>
              <a:buChar char="–"/>
              <a:defRPr sz="3319" b="0" i="0" u="none" strike="noStrike" cap="none">
                <a:solidFill>
                  <a:schemeClr val="dk1"/>
                </a:solidFill>
                <a:latin typeface="Arial"/>
                <a:ea typeface="Arial"/>
                <a:cs typeface="Arial"/>
                <a:sym typeface="Arial"/>
              </a:defRPr>
            </a:lvl4pPr>
            <a:lvl5pPr marR="0" lvl="4" algn="l" rtl="0">
              <a:spcBef>
                <a:spcPts val="664"/>
              </a:spcBef>
              <a:spcAft>
                <a:spcPts val="0"/>
              </a:spcAft>
              <a:buClr>
                <a:schemeClr val="dk1"/>
              </a:buClr>
              <a:buSzPts val="4700"/>
              <a:buFont typeface="Arial"/>
              <a:buChar char="»"/>
              <a:defRPr sz="3319" b="0" i="0" u="none" strike="noStrike" cap="none">
                <a:solidFill>
                  <a:schemeClr val="dk1"/>
                </a:solidFill>
                <a:latin typeface="Arial"/>
                <a:ea typeface="Arial"/>
                <a:cs typeface="Arial"/>
                <a:sym typeface="Arial"/>
              </a:defRPr>
            </a:lvl5pPr>
            <a:lvl6pPr marR="0" lvl="5"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6pPr>
            <a:lvl7pPr marR="0" lvl="6"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7pPr>
            <a:lvl8pPr marR="0" lvl="7"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8pPr>
            <a:lvl9pPr marR="0" lvl="8"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9pPr>
          </a:lstStyle>
          <a:p>
            <a:endParaRPr/>
          </a:p>
        </p:txBody>
      </p:sp>
      <p:sp>
        <p:nvSpPr>
          <p:cNvPr id="44" name="Google Shape;44;p6"/>
          <p:cNvSpPr>
            <a:spLocks noGrp="1"/>
          </p:cNvSpPr>
          <p:nvPr>
            <p:ph type="pic" idx="33"/>
          </p:nvPr>
        </p:nvSpPr>
        <p:spPr>
          <a:xfrm>
            <a:off x="8279706" y="19647782"/>
            <a:ext cx="3052283" cy="1187098"/>
          </a:xfrm>
          <a:prstGeom prst="rect">
            <a:avLst/>
          </a:prstGeom>
          <a:noFill/>
          <a:ln>
            <a:noFill/>
          </a:ln>
        </p:spPr>
        <p:txBody>
          <a:bodyPr spcFirstLastPara="1" wrap="square" lIns="91425" tIns="45700" rIns="91425" bIns="45700" anchor="t" anchorCtr="0">
            <a:noAutofit/>
          </a:bodyPr>
          <a:lstStyle>
            <a:lvl1pPr marR="0" lvl="0" algn="l" rtl="0">
              <a:spcBef>
                <a:spcPts val="565"/>
              </a:spcBef>
              <a:spcAft>
                <a:spcPts val="0"/>
              </a:spcAft>
              <a:buClr>
                <a:schemeClr val="dk1"/>
              </a:buClr>
              <a:buSzPts val="4000"/>
              <a:buFont typeface="Arial"/>
              <a:buNone/>
              <a:defRPr sz="2825" b="1" i="0" u="none" strike="noStrike" cap="none">
                <a:solidFill>
                  <a:schemeClr val="dk1"/>
                </a:solidFill>
                <a:latin typeface="Arial"/>
                <a:ea typeface="Arial"/>
                <a:cs typeface="Arial"/>
                <a:sym typeface="Arial"/>
              </a:defRPr>
            </a:lvl1pPr>
            <a:lvl2pPr marR="0" lvl="1" algn="l" rtl="0">
              <a:spcBef>
                <a:spcPts val="932"/>
              </a:spcBef>
              <a:spcAft>
                <a:spcPts val="0"/>
              </a:spcAft>
              <a:buClr>
                <a:schemeClr val="dk1"/>
              </a:buClr>
              <a:buSzPts val="6600"/>
              <a:buFont typeface="Arial"/>
              <a:buChar char="–"/>
              <a:defRPr sz="4661" b="0" i="0" u="none" strike="noStrike" cap="none">
                <a:solidFill>
                  <a:schemeClr val="dk1"/>
                </a:solidFill>
                <a:latin typeface="Arial"/>
                <a:ea typeface="Arial"/>
                <a:cs typeface="Arial"/>
                <a:sym typeface="Arial"/>
              </a:defRPr>
            </a:lvl2pPr>
            <a:lvl3pPr marR="0" lvl="2" algn="l" rtl="0">
              <a:spcBef>
                <a:spcPts val="791"/>
              </a:spcBef>
              <a:spcAft>
                <a:spcPts val="0"/>
              </a:spcAft>
              <a:buClr>
                <a:schemeClr val="dk1"/>
              </a:buClr>
              <a:buSzPts val="5600"/>
              <a:buFont typeface="Arial"/>
              <a:buChar char="•"/>
              <a:defRPr sz="3955" b="0" i="0" u="none" strike="noStrike" cap="none">
                <a:solidFill>
                  <a:schemeClr val="dk1"/>
                </a:solidFill>
                <a:latin typeface="Arial"/>
                <a:ea typeface="Arial"/>
                <a:cs typeface="Arial"/>
                <a:sym typeface="Arial"/>
              </a:defRPr>
            </a:lvl3pPr>
            <a:lvl4pPr marR="0" lvl="3" algn="l" rtl="0">
              <a:spcBef>
                <a:spcPts val="664"/>
              </a:spcBef>
              <a:spcAft>
                <a:spcPts val="0"/>
              </a:spcAft>
              <a:buClr>
                <a:schemeClr val="dk1"/>
              </a:buClr>
              <a:buSzPts val="4700"/>
              <a:buFont typeface="Arial"/>
              <a:buChar char="–"/>
              <a:defRPr sz="3319" b="0" i="0" u="none" strike="noStrike" cap="none">
                <a:solidFill>
                  <a:schemeClr val="dk1"/>
                </a:solidFill>
                <a:latin typeface="Arial"/>
                <a:ea typeface="Arial"/>
                <a:cs typeface="Arial"/>
                <a:sym typeface="Arial"/>
              </a:defRPr>
            </a:lvl4pPr>
            <a:lvl5pPr marR="0" lvl="4" algn="l" rtl="0">
              <a:spcBef>
                <a:spcPts val="664"/>
              </a:spcBef>
              <a:spcAft>
                <a:spcPts val="0"/>
              </a:spcAft>
              <a:buClr>
                <a:schemeClr val="dk1"/>
              </a:buClr>
              <a:buSzPts val="4700"/>
              <a:buFont typeface="Arial"/>
              <a:buChar char="»"/>
              <a:defRPr sz="3319" b="0" i="0" u="none" strike="noStrike" cap="none">
                <a:solidFill>
                  <a:schemeClr val="dk1"/>
                </a:solidFill>
                <a:latin typeface="Arial"/>
                <a:ea typeface="Arial"/>
                <a:cs typeface="Arial"/>
                <a:sym typeface="Arial"/>
              </a:defRPr>
            </a:lvl5pPr>
            <a:lvl6pPr marR="0" lvl="5"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6pPr>
            <a:lvl7pPr marR="0" lvl="6"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7pPr>
            <a:lvl8pPr marR="0" lvl="7"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8pPr>
            <a:lvl9pPr marR="0" lvl="8"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9pPr>
          </a:lstStyle>
          <a:p>
            <a:endParaRPr/>
          </a:p>
        </p:txBody>
      </p:sp>
      <p:sp>
        <p:nvSpPr>
          <p:cNvPr id="45" name="Google Shape;45;p6"/>
          <p:cNvSpPr>
            <a:spLocks noGrp="1"/>
          </p:cNvSpPr>
          <p:nvPr>
            <p:ph type="pic" idx="34"/>
          </p:nvPr>
        </p:nvSpPr>
        <p:spPr>
          <a:xfrm>
            <a:off x="11609769" y="19647782"/>
            <a:ext cx="3052283" cy="1187098"/>
          </a:xfrm>
          <a:prstGeom prst="rect">
            <a:avLst/>
          </a:prstGeom>
          <a:noFill/>
          <a:ln>
            <a:noFill/>
          </a:ln>
        </p:spPr>
        <p:txBody>
          <a:bodyPr spcFirstLastPara="1" wrap="square" lIns="91425" tIns="45700" rIns="91425" bIns="45700" anchor="t" anchorCtr="0">
            <a:noAutofit/>
          </a:bodyPr>
          <a:lstStyle>
            <a:lvl1pPr marR="0" lvl="0" algn="l" rtl="0">
              <a:spcBef>
                <a:spcPts val="565"/>
              </a:spcBef>
              <a:spcAft>
                <a:spcPts val="0"/>
              </a:spcAft>
              <a:buClr>
                <a:schemeClr val="dk1"/>
              </a:buClr>
              <a:buSzPts val="4000"/>
              <a:buFont typeface="Arial"/>
              <a:buNone/>
              <a:defRPr sz="2825" b="1" i="0" u="none" strike="noStrike" cap="none">
                <a:solidFill>
                  <a:schemeClr val="dk1"/>
                </a:solidFill>
                <a:latin typeface="Arial"/>
                <a:ea typeface="Arial"/>
                <a:cs typeface="Arial"/>
                <a:sym typeface="Arial"/>
              </a:defRPr>
            </a:lvl1pPr>
            <a:lvl2pPr marR="0" lvl="1" algn="l" rtl="0">
              <a:spcBef>
                <a:spcPts val="932"/>
              </a:spcBef>
              <a:spcAft>
                <a:spcPts val="0"/>
              </a:spcAft>
              <a:buClr>
                <a:schemeClr val="dk1"/>
              </a:buClr>
              <a:buSzPts val="6600"/>
              <a:buFont typeface="Arial"/>
              <a:buChar char="–"/>
              <a:defRPr sz="4661" b="0" i="0" u="none" strike="noStrike" cap="none">
                <a:solidFill>
                  <a:schemeClr val="dk1"/>
                </a:solidFill>
                <a:latin typeface="Arial"/>
                <a:ea typeface="Arial"/>
                <a:cs typeface="Arial"/>
                <a:sym typeface="Arial"/>
              </a:defRPr>
            </a:lvl2pPr>
            <a:lvl3pPr marR="0" lvl="2" algn="l" rtl="0">
              <a:spcBef>
                <a:spcPts val="791"/>
              </a:spcBef>
              <a:spcAft>
                <a:spcPts val="0"/>
              </a:spcAft>
              <a:buClr>
                <a:schemeClr val="dk1"/>
              </a:buClr>
              <a:buSzPts val="5600"/>
              <a:buFont typeface="Arial"/>
              <a:buChar char="•"/>
              <a:defRPr sz="3955" b="0" i="0" u="none" strike="noStrike" cap="none">
                <a:solidFill>
                  <a:schemeClr val="dk1"/>
                </a:solidFill>
                <a:latin typeface="Arial"/>
                <a:ea typeface="Arial"/>
                <a:cs typeface="Arial"/>
                <a:sym typeface="Arial"/>
              </a:defRPr>
            </a:lvl3pPr>
            <a:lvl4pPr marR="0" lvl="3" algn="l" rtl="0">
              <a:spcBef>
                <a:spcPts val="664"/>
              </a:spcBef>
              <a:spcAft>
                <a:spcPts val="0"/>
              </a:spcAft>
              <a:buClr>
                <a:schemeClr val="dk1"/>
              </a:buClr>
              <a:buSzPts val="4700"/>
              <a:buFont typeface="Arial"/>
              <a:buChar char="–"/>
              <a:defRPr sz="3319" b="0" i="0" u="none" strike="noStrike" cap="none">
                <a:solidFill>
                  <a:schemeClr val="dk1"/>
                </a:solidFill>
                <a:latin typeface="Arial"/>
                <a:ea typeface="Arial"/>
                <a:cs typeface="Arial"/>
                <a:sym typeface="Arial"/>
              </a:defRPr>
            </a:lvl4pPr>
            <a:lvl5pPr marR="0" lvl="4" algn="l" rtl="0">
              <a:spcBef>
                <a:spcPts val="664"/>
              </a:spcBef>
              <a:spcAft>
                <a:spcPts val="0"/>
              </a:spcAft>
              <a:buClr>
                <a:schemeClr val="dk1"/>
              </a:buClr>
              <a:buSzPts val="4700"/>
              <a:buFont typeface="Arial"/>
              <a:buChar char="»"/>
              <a:defRPr sz="3319" b="0" i="0" u="none" strike="noStrike" cap="none">
                <a:solidFill>
                  <a:schemeClr val="dk1"/>
                </a:solidFill>
                <a:latin typeface="Arial"/>
                <a:ea typeface="Arial"/>
                <a:cs typeface="Arial"/>
                <a:sym typeface="Arial"/>
              </a:defRPr>
            </a:lvl5pPr>
            <a:lvl6pPr marR="0" lvl="5"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6pPr>
            <a:lvl7pPr marR="0" lvl="6"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7pPr>
            <a:lvl8pPr marR="0" lvl="7"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8pPr>
            <a:lvl9pPr marR="0" lvl="8"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9pPr>
          </a:lstStyle>
          <a:p>
            <a:endParaRPr/>
          </a:p>
        </p:txBody>
      </p:sp>
      <p:sp>
        <p:nvSpPr>
          <p:cNvPr id="46" name="Google Shape;46;p6"/>
          <p:cNvSpPr>
            <a:spLocks noGrp="1"/>
          </p:cNvSpPr>
          <p:nvPr>
            <p:ph type="pic" idx="35"/>
          </p:nvPr>
        </p:nvSpPr>
        <p:spPr>
          <a:xfrm>
            <a:off x="882265" y="440566"/>
            <a:ext cx="8207672" cy="1762012"/>
          </a:xfrm>
          <a:prstGeom prst="rect">
            <a:avLst/>
          </a:prstGeom>
          <a:noFill/>
          <a:ln>
            <a:noFill/>
          </a:ln>
        </p:spPr>
        <p:txBody>
          <a:bodyPr spcFirstLastPara="1" wrap="square" lIns="91425" tIns="45700" rIns="91425" bIns="45700" anchor="t" anchorCtr="0">
            <a:noAutofit/>
          </a:bodyPr>
          <a:lstStyle>
            <a:lvl1pPr marR="0" lvl="0" algn="l" rtl="0">
              <a:spcBef>
                <a:spcPts val="706"/>
              </a:spcBef>
              <a:spcAft>
                <a:spcPts val="0"/>
              </a:spcAft>
              <a:buClr>
                <a:schemeClr val="dk1"/>
              </a:buClr>
              <a:buSzPts val="5000"/>
              <a:buFont typeface="Arial"/>
              <a:buNone/>
              <a:defRPr sz="3531" b="1" i="0" u="none" strike="noStrike" cap="none">
                <a:solidFill>
                  <a:schemeClr val="dk1"/>
                </a:solidFill>
                <a:latin typeface="Arial"/>
                <a:ea typeface="Arial"/>
                <a:cs typeface="Arial"/>
                <a:sym typeface="Arial"/>
              </a:defRPr>
            </a:lvl1pPr>
            <a:lvl2pPr marR="0" lvl="1" algn="l" rtl="0">
              <a:spcBef>
                <a:spcPts val="932"/>
              </a:spcBef>
              <a:spcAft>
                <a:spcPts val="0"/>
              </a:spcAft>
              <a:buClr>
                <a:schemeClr val="dk1"/>
              </a:buClr>
              <a:buSzPts val="6600"/>
              <a:buFont typeface="Arial"/>
              <a:buChar char="–"/>
              <a:defRPr sz="4661" b="0" i="0" u="none" strike="noStrike" cap="none">
                <a:solidFill>
                  <a:schemeClr val="dk1"/>
                </a:solidFill>
                <a:latin typeface="Arial"/>
                <a:ea typeface="Arial"/>
                <a:cs typeface="Arial"/>
                <a:sym typeface="Arial"/>
              </a:defRPr>
            </a:lvl2pPr>
            <a:lvl3pPr marR="0" lvl="2" algn="l" rtl="0">
              <a:spcBef>
                <a:spcPts val="791"/>
              </a:spcBef>
              <a:spcAft>
                <a:spcPts val="0"/>
              </a:spcAft>
              <a:buClr>
                <a:schemeClr val="dk1"/>
              </a:buClr>
              <a:buSzPts val="5600"/>
              <a:buFont typeface="Arial"/>
              <a:buChar char="•"/>
              <a:defRPr sz="3955" b="0" i="0" u="none" strike="noStrike" cap="none">
                <a:solidFill>
                  <a:schemeClr val="dk1"/>
                </a:solidFill>
                <a:latin typeface="Arial"/>
                <a:ea typeface="Arial"/>
                <a:cs typeface="Arial"/>
                <a:sym typeface="Arial"/>
              </a:defRPr>
            </a:lvl3pPr>
            <a:lvl4pPr marR="0" lvl="3" algn="l" rtl="0">
              <a:spcBef>
                <a:spcPts val="664"/>
              </a:spcBef>
              <a:spcAft>
                <a:spcPts val="0"/>
              </a:spcAft>
              <a:buClr>
                <a:schemeClr val="dk1"/>
              </a:buClr>
              <a:buSzPts val="4700"/>
              <a:buFont typeface="Arial"/>
              <a:buChar char="–"/>
              <a:defRPr sz="3319" b="0" i="0" u="none" strike="noStrike" cap="none">
                <a:solidFill>
                  <a:schemeClr val="dk1"/>
                </a:solidFill>
                <a:latin typeface="Arial"/>
                <a:ea typeface="Arial"/>
                <a:cs typeface="Arial"/>
                <a:sym typeface="Arial"/>
              </a:defRPr>
            </a:lvl4pPr>
            <a:lvl5pPr marR="0" lvl="4" algn="l" rtl="0">
              <a:spcBef>
                <a:spcPts val="664"/>
              </a:spcBef>
              <a:spcAft>
                <a:spcPts val="0"/>
              </a:spcAft>
              <a:buClr>
                <a:schemeClr val="dk1"/>
              </a:buClr>
              <a:buSzPts val="4700"/>
              <a:buFont typeface="Arial"/>
              <a:buChar char="»"/>
              <a:defRPr sz="3319" b="0" i="0" u="none" strike="noStrike" cap="none">
                <a:solidFill>
                  <a:schemeClr val="dk1"/>
                </a:solidFill>
                <a:latin typeface="Arial"/>
                <a:ea typeface="Arial"/>
                <a:cs typeface="Arial"/>
                <a:sym typeface="Arial"/>
              </a:defRPr>
            </a:lvl5pPr>
            <a:lvl6pPr marR="0" lvl="5"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6pPr>
            <a:lvl7pPr marR="0" lvl="6"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7pPr>
            <a:lvl8pPr marR="0" lvl="7"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8pPr>
            <a:lvl9pPr marR="0" lvl="8"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9pPr>
          </a:lstStyle>
          <a:p>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5_Title and Content">
  <p:cSld name="5_Title and Content">
    <p:spTree>
      <p:nvGrpSpPr>
        <p:cNvPr id="1" name="Shape 47"/>
        <p:cNvGrpSpPr/>
        <p:nvPr/>
      </p:nvGrpSpPr>
      <p:grpSpPr>
        <a:xfrm>
          <a:off x="0" y="0"/>
          <a:ext cx="0" cy="0"/>
          <a:chOff x="0" y="0"/>
          <a:chExt cx="0" cy="0"/>
        </a:xfrm>
      </p:grpSpPr>
      <p:sp>
        <p:nvSpPr>
          <p:cNvPr id="48" name="Google Shape;48;p7"/>
          <p:cNvSpPr txBox="1">
            <a:spLocks noGrp="1"/>
          </p:cNvSpPr>
          <p:nvPr>
            <p:ph type="body" idx="1"/>
          </p:nvPr>
        </p:nvSpPr>
        <p:spPr>
          <a:xfrm>
            <a:off x="1710039" y="4361218"/>
            <a:ext cx="8567978" cy="1438772"/>
          </a:xfrm>
          <a:prstGeom prst="rect">
            <a:avLst/>
          </a:prstGeom>
          <a:noFill/>
          <a:ln>
            <a:noFill/>
          </a:ln>
        </p:spPr>
        <p:txBody>
          <a:bodyPr spcFirstLastPara="1" wrap="square" lIns="91425" tIns="45700" rIns="91425" bIns="45700" anchor="t" anchorCtr="0">
            <a:normAutofit/>
          </a:bodyPr>
          <a:lstStyle>
            <a:lvl1pPr marL="322875" marR="0" lvl="0" indent="-161437" algn="l" rtl="0">
              <a:spcBef>
                <a:spcPts val="367"/>
              </a:spcBef>
              <a:spcAft>
                <a:spcPts val="0"/>
              </a:spcAft>
              <a:buClr>
                <a:schemeClr val="dk1"/>
              </a:buClr>
              <a:buSzPts val="2600"/>
              <a:buFont typeface="Arial"/>
              <a:buNone/>
              <a:defRPr sz="1836" b="0" i="0" u="none" strike="noStrike" cap="none">
                <a:solidFill>
                  <a:schemeClr val="dk1"/>
                </a:solidFill>
                <a:latin typeface="Arial"/>
                <a:ea typeface="Arial"/>
                <a:cs typeface="Arial"/>
                <a:sym typeface="Arial"/>
              </a:defRPr>
            </a:lvl1pPr>
            <a:lvl2pPr marL="645749" marR="0" lvl="1" indent="-161437" algn="l" rtl="0">
              <a:spcBef>
                <a:spcPts val="367"/>
              </a:spcBef>
              <a:spcAft>
                <a:spcPts val="0"/>
              </a:spcAft>
              <a:buClr>
                <a:schemeClr val="dk1"/>
              </a:buClr>
              <a:buSzPts val="2600"/>
              <a:buFont typeface="Arial"/>
              <a:buNone/>
              <a:defRPr sz="1836" b="0" i="0" u="none" strike="noStrike" cap="none">
                <a:solidFill>
                  <a:schemeClr val="dk1"/>
                </a:solidFill>
                <a:latin typeface="Arial"/>
                <a:ea typeface="Arial"/>
                <a:cs typeface="Arial"/>
                <a:sym typeface="Arial"/>
              </a:defRPr>
            </a:lvl2pPr>
            <a:lvl3pPr marL="968624" marR="0" lvl="2" indent="-278031" algn="l" rtl="0">
              <a:spcBef>
                <a:spcPts val="367"/>
              </a:spcBef>
              <a:spcAft>
                <a:spcPts val="0"/>
              </a:spcAft>
              <a:buClr>
                <a:schemeClr val="dk1"/>
              </a:buClr>
              <a:buSzPts val="2600"/>
              <a:buFont typeface="Arial"/>
              <a:buChar char="•"/>
              <a:defRPr sz="1836" b="0" i="0" u="none" strike="noStrike" cap="none">
                <a:solidFill>
                  <a:schemeClr val="dk1"/>
                </a:solidFill>
                <a:latin typeface="Arial"/>
                <a:ea typeface="Arial"/>
                <a:cs typeface="Arial"/>
                <a:sym typeface="Arial"/>
              </a:defRPr>
            </a:lvl3pPr>
            <a:lvl4pPr marL="1291499" marR="0" lvl="3" indent="-278031" algn="l" rtl="0">
              <a:spcBef>
                <a:spcPts val="367"/>
              </a:spcBef>
              <a:spcAft>
                <a:spcPts val="0"/>
              </a:spcAft>
              <a:buClr>
                <a:schemeClr val="dk1"/>
              </a:buClr>
              <a:buSzPts val="2600"/>
              <a:buFont typeface="Arial"/>
              <a:buChar char="–"/>
              <a:defRPr sz="1836" b="0" i="0" u="none" strike="noStrike" cap="none">
                <a:solidFill>
                  <a:schemeClr val="dk1"/>
                </a:solidFill>
                <a:latin typeface="Arial"/>
                <a:ea typeface="Arial"/>
                <a:cs typeface="Arial"/>
                <a:sym typeface="Arial"/>
              </a:defRPr>
            </a:lvl4pPr>
            <a:lvl5pPr marL="1614373" marR="0" lvl="4" indent="-278031" algn="l" rtl="0">
              <a:spcBef>
                <a:spcPts val="367"/>
              </a:spcBef>
              <a:spcAft>
                <a:spcPts val="0"/>
              </a:spcAft>
              <a:buClr>
                <a:schemeClr val="dk1"/>
              </a:buClr>
              <a:buSzPts val="2600"/>
              <a:buFont typeface="Arial"/>
              <a:buChar char="»"/>
              <a:defRPr sz="1836" b="0" i="0" u="none" strike="noStrike" cap="none">
                <a:solidFill>
                  <a:schemeClr val="dk1"/>
                </a:solidFill>
                <a:latin typeface="Arial"/>
                <a:ea typeface="Arial"/>
                <a:cs typeface="Arial"/>
                <a:sym typeface="Arial"/>
              </a:defRPr>
            </a:lvl5pPr>
            <a:lvl6pPr marL="1937248" marR="0" lvl="5" indent="-372203"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6pPr>
            <a:lvl7pPr marL="2260122" marR="0" lvl="6" indent="-372203"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7pPr>
            <a:lvl8pPr marL="2582997" marR="0" lvl="7" indent="-372203"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8pPr>
            <a:lvl9pPr marL="2905872" marR="0" lvl="8" indent="-372203"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9pPr>
          </a:lstStyle>
          <a:p>
            <a:endParaRPr/>
          </a:p>
        </p:txBody>
      </p:sp>
      <p:sp>
        <p:nvSpPr>
          <p:cNvPr id="49" name="Google Shape;49;p7"/>
          <p:cNvSpPr txBox="1">
            <a:spLocks noGrp="1"/>
          </p:cNvSpPr>
          <p:nvPr>
            <p:ph type="body" idx="2"/>
          </p:nvPr>
        </p:nvSpPr>
        <p:spPr>
          <a:xfrm>
            <a:off x="1710040" y="3282140"/>
            <a:ext cx="8423538" cy="1043109"/>
          </a:xfrm>
          <a:prstGeom prst="rect">
            <a:avLst/>
          </a:prstGeom>
          <a:noFill/>
          <a:ln>
            <a:noFill/>
          </a:ln>
        </p:spPr>
        <p:txBody>
          <a:bodyPr spcFirstLastPara="1" wrap="square" lIns="91425" tIns="45700" rIns="91425" bIns="45700" anchor="t" anchorCtr="0">
            <a:normAutofit/>
          </a:bodyPr>
          <a:lstStyle>
            <a:lvl1pPr marL="322875" marR="0" lvl="0" indent="-161437" algn="l" rtl="0">
              <a:spcBef>
                <a:spcPts val="706"/>
              </a:spcBef>
              <a:spcAft>
                <a:spcPts val="0"/>
              </a:spcAft>
              <a:buClr>
                <a:srgbClr val="183E72"/>
              </a:buClr>
              <a:buSzPts val="5000"/>
              <a:buFont typeface="Arial"/>
              <a:buNone/>
              <a:defRPr sz="3531" b="1" i="0" u="none" strike="noStrike" cap="none">
                <a:solidFill>
                  <a:srgbClr val="183E72"/>
                </a:solidFill>
                <a:latin typeface="Arial"/>
                <a:ea typeface="Arial"/>
                <a:cs typeface="Arial"/>
                <a:sym typeface="Arial"/>
              </a:defRPr>
            </a:lvl1pPr>
            <a:lvl2pPr marL="645749" marR="0" lvl="1" indent="-457406" algn="l" rtl="0">
              <a:spcBef>
                <a:spcPts val="932"/>
              </a:spcBef>
              <a:spcAft>
                <a:spcPts val="0"/>
              </a:spcAft>
              <a:buClr>
                <a:schemeClr val="dk1"/>
              </a:buClr>
              <a:buSzPts val="6600"/>
              <a:buFont typeface="Arial"/>
              <a:buChar char="–"/>
              <a:defRPr sz="4661" b="0" i="0" u="none" strike="noStrike" cap="none">
                <a:solidFill>
                  <a:schemeClr val="dk1"/>
                </a:solidFill>
                <a:latin typeface="Arial"/>
                <a:ea typeface="Arial"/>
                <a:cs typeface="Arial"/>
                <a:sym typeface="Arial"/>
              </a:defRPr>
            </a:lvl2pPr>
            <a:lvl3pPr marL="968624" marR="0" lvl="2" indent="-412562" algn="l" rtl="0">
              <a:spcBef>
                <a:spcPts val="791"/>
              </a:spcBef>
              <a:spcAft>
                <a:spcPts val="0"/>
              </a:spcAft>
              <a:buClr>
                <a:schemeClr val="dk1"/>
              </a:buClr>
              <a:buSzPts val="5600"/>
              <a:buFont typeface="Arial"/>
              <a:buChar char="•"/>
              <a:defRPr sz="3955" b="0" i="0" u="none" strike="noStrike" cap="none">
                <a:solidFill>
                  <a:schemeClr val="dk1"/>
                </a:solidFill>
                <a:latin typeface="Arial"/>
                <a:ea typeface="Arial"/>
                <a:cs typeface="Arial"/>
                <a:sym typeface="Arial"/>
              </a:defRPr>
            </a:lvl3pPr>
            <a:lvl4pPr marL="1291499" marR="0" lvl="3" indent="-372203" algn="l" rtl="0">
              <a:spcBef>
                <a:spcPts val="664"/>
              </a:spcBef>
              <a:spcAft>
                <a:spcPts val="0"/>
              </a:spcAft>
              <a:buClr>
                <a:schemeClr val="dk1"/>
              </a:buClr>
              <a:buSzPts val="4700"/>
              <a:buFont typeface="Arial"/>
              <a:buChar char="–"/>
              <a:defRPr sz="3319" b="0" i="0" u="none" strike="noStrike" cap="none">
                <a:solidFill>
                  <a:schemeClr val="dk1"/>
                </a:solidFill>
                <a:latin typeface="Arial"/>
                <a:ea typeface="Arial"/>
                <a:cs typeface="Arial"/>
                <a:sym typeface="Arial"/>
              </a:defRPr>
            </a:lvl4pPr>
            <a:lvl5pPr marL="1614373" marR="0" lvl="4" indent="-372203" algn="l" rtl="0">
              <a:spcBef>
                <a:spcPts val="664"/>
              </a:spcBef>
              <a:spcAft>
                <a:spcPts val="0"/>
              </a:spcAft>
              <a:buClr>
                <a:schemeClr val="dk1"/>
              </a:buClr>
              <a:buSzPts val="4700"/>
              <a:buFont typeface="Arial"/>
              <a:buChar char="»"/>
              <a:defRPr sz="3319" b="0" i="0" u="none" strike="noStrike" cap="none">
                <a:solidFill>
                  <a:schemeClr val="dk1"/>
                </a:solidFill>
                <a:latin typeface="Arial"/>
                <a:ea typeface="Arial"/>
                <a:cs typeface="Arial"/>
                <a:sym typeface="Arial"/>
              </a:defRPr>
            </a:lvl5pPr>
            <a:lvl6pPr marL="1937248" marR="0" lvl="5" indent="-372203"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6pPr>
            <a:lvl7pPr marL="2260122" marR="0" lvl="6" indent="-372203"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7pPr>
            <a:lvl8pPr marL="2582997" marR="0" lvl="7" indent="-372203"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8pPr>
            <a:lvl9pPr marL="2905872" marR="0" lvl="8" indent="-372203"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9pPr>
          </a:lstStyle>
          <a:p>
            <a:endParaRPr/>
          </a:p>
        </p:txBody>
      </p:sp>
      <p:sp>
        <p:nvSpPr>
          <p:cNvPr id="50" name="Google Shape;50;p7"/>
          <p:cNvSpPr txBox="1">
            <a:spLocks noGrp="1"/>
          </p:cNvSpPr>
          <p:nvPr>
            <p:ph type="body" idx="3"/>
          </p:nvPr>
        </p:nvSpPr>
        <p:spPr>
          <a:xfrm>
            <a:off x="10918887" y="3286795"/>
            <a:ext cx="8466523" cy="1043109"/>
          </a:xfrm>
          <a:prstGeom prst="rect">
            <a:avLst/>
          </a:prstGeom>
          <a:noFill/>
          <a:ln>
            <a:noFill/>
          </a:ln>
        </p:spPr>
        <p:txBody>
          <a:bodyPr spcFirstLastPara="1" wrap="square" lIns="91425" tIns="45700" rIns="91425" bIns="45700" anchor="t" anchorCtr="0">
            <a:normAutofit/>
          </a:bodyPr>
          <a:lstStyle>
            <a:lvl1pPr marL="322875" marR="0" lvl="0" indent="-161437" algn="l" rtl="0">
              <a:spcBef>
                <a:spcPts val="706"/>
              </a:spcBef>
              <a:spcAft>
                <a:spcPts val="0"/>
              </a:spcAft>
              <a:buClr>
                <a:srgbClr val="183E72"/>
              </a:buClr>
              <a:buSzPts val="5000"/>
              <a:buFont typeface="Arial"/>
              <a:buNone/>
              <a:defRPr sz="3531" b="1" i="0" u="none" strike="noStrike" cap="none">
                <a:solidFill>
                  <a:srgbClr val="183E72"/>
                </a:solidFill>
                <a:latin typeface="Arial"/>
                <a:ea typeface="Arial"/>
                <a:cs typeface="Arial"/>
                <a:sym typeface="Arial"/>
              </a:defRPr>
            </a:lvl1pPr>
            <a:lvl2pPr marL="645749" marR="0" lvl="1" indent="-457406" algn="l" rtl="0">
              <a:spcBef>
                <a:spcPts val="932"/>
              </a:spcBef>
              <a:spcAft>
                <a:spcPts val="0"/>
              </a:spcAft>
              <a:buClr>
                <a:schemeClr val="dk1"/>
              </a:buClr>
              <a:buSzPts val="6600"/>
              <a:buFont typeface="Arial"/>
              <a:buChar char="–"/>
              <a:defRPr sz="4661" b="0" i="0" u="none" strike="noStrike" cap="none">
                <a:solidFill>
                  <a:schemeClr val="dk1"/>
                </a:solidFill>
                <a:latin typeface="Arial"/>
                <a:ea typeface="Arial"/>
                <a:cs typeface="Arial"/>
                <a:sym typeface="Arial"/>
              </a:defRPr>
            </a:lvl2pPr>
            <a:lvl3pPr marL="968624" marR="0" lvl="2" indent="-412562" algn="l" rtl="0">
              <a:spcBef>
                <a:spcPts val="791"/>
              </a:spcBef>
              <a:spcAft>
                <a:spcPts val="0"/>
              </a:spcAft>
              <a:buClr>
                <a:schemeClr val="dk1"/>
              </a:buClr>
              <a:buSzPts val="5600"/>
              <a:buFont typeface="Arial"/>
              <a:buChar char="•"/>
              <a:defRPr sz="3955" b="0" i="0" u="none" strike="noStrike" cap="none">
                <a:solidFill>
                  <a:schemeClr val="dk1"/>
                </a:solidFill>
                <a:latin typeface="Arial"/>
                <a:ea typeface="Arial"/>
                <a:cs typeface="Arial"/>
                <a:sym typeface="Arial"/>
              </a:defRPr>
            </a:lvl3pPr>
            <a:lvl4pPr marL="1291499" marR="0" lvl="3" indent="-372203" algn="l" rtl="0">
              <a:spcBef>
                <a:spcPts val="664"/>
              </a:spcBef>
              <a:spcAft>
                <a:spcPts val="0"/>
              </a:spcAft>
              <a:buClr>
                <a:schemeClr val="dk1"/>
              </a:buClr>
              <a:buSzPts val="4700"/>
              <a:buFont typeface="Arial"/>
              <a:buChar char="–"/>
              <a:defRPr sz="3319" b="0" i="0" u="none" strike="noStrike" cap="none">
                <a:solidFill>
                  <a:schemeClr val="dk1"/>
                </a:solidFill>
                <a:latin typeface="Arial"/>
                <a:ea typeface="Arial"/>
                <a:cs typeface="Arial"/>
                <a:sym typeface="Arial"/>
              </a:defRPr>
            </a:lvl4pPr>
            <a:lvl5pPr marL="1614373" marR="0" lvl="4" indent="-372203" algn="l" rtl="0">
              <a:spcBef>
                <a:spcPts val="664"/>
              </a:spcBef>
              <a:spcAft>
                <a:spcPts val="0"/>
              </a:spcAft>
              <a:buClr>
                <a:schemeClr val="dk1"/>
              </a:buClr>
              <a:buSzPts val="4700"/>
              <a:buFont typeface="Arial"/>
              <a:buChar char="»"/>
              <a:defRPr sz="3319" b="0" i="0" u="none" strike="noStrike" cap="none">
                <a:solidFill>
                  <a:schemeClr val="dk1"/>
                </a:solidFill>
                <a:latin typeface="Arial"/>
                <a:ea typeface="Arial"/>
                <a:cs typeface="Arial"/>
                <a:sym typeface="Arial"/>
              </a:defRPr>
            </a:lvl5pPr>
            <a:lvl6pPr marL="1937248" marR="0" lvl="5" indent="-372203"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6pPr>
            <a:lvl7pPr marL="2260122" marR="0" lvl="6" indent="-372203"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7pPr>
            <a:lvl8pPr marL="2582997" marR="0" lvl="7" indent="-372203"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8pPr>
            <a:lvl9pPr marL="2905872" marR="0" lvl="8" indent="-372203"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9pPr>
          </a:lstStyle>
          <a:p>
            <a:endParaRPr/>
          </a:p>
        </p:txBody>
      </p:sp>
      <p:sp>
        <p:nvSpPr>
          <p:cNvPr id="51" name="Google Shape;51;p7"/>
          <p:cNvSpPr txBox="1">
            <a:spLocks noGrp="1"/>
          </p:cNvSpPr>
          <p:nvPr>
            <p:ph type="body" idx="4"/>
          </p:nvPr>
        </p:nvSpPr>
        <p:spPr>
          <a:xfrm>
            <a:off x="20137245" y="8317839"/>
            <a:ext cx="8346902" cy="1438772"/>
          </a:xfrm>
          <a:prstGeom prst="rect">
            <a:avLst/>
          </a:prstGeom>
          <a:noFill/>
          <a:ln>
            <a:noFill/>
          </a:ln>
        </p:spPr>
        <p:txBody>
          <a:bodyPr spcFirstLastPara="1" wrap="square" lIns="91425" tIns="45700" rIns="91425" bIns="45700" anchor="t" anchorCtr="0">
            <a:normAutofit/>
          </a:bodyPr>
          <a:lstStyle>
            <a:lvl1pPr marL="322875" marR="0" lvl="0" indent="-161437" algn="l" rtl="0">
              <a:spcBef>
                <a:spcPts val="367"/>
              </a:spcBef>
              <a:spcAft>
                <a:spcPts val="0"/>
              </a:spcAft>
              <a:buClr>
                <a:schemeClr val="lt1"/>
              </a:buClr>
              <a:buSzPts val="2600"/>
              <a:buFont typeface="Arial"/>
              <a:buNone/>
              <a:defRPr sz="1836" b="0" i="0" u="none" strike="noStrike" cap="none">
                <a:solidFill>
                  <a:schemeClr val="lt1"/>
                </a:solidFill>
                <a:latin typeface="Arial"/>
                <a:ea typeface="Arial"/>
                <a:cs typeface="Arial"/>
                <a:sym typeface="Arial"/>
              </a:defRPr>
            </a:lvl1pPr>
            <a:lvl2pPr marL="645749" marR="0" lvl="1" indent="-161437" algn="l" rtl="0">
              <a:spcBef>
                <a:spcPts val="367"/>
              </a:spcBef>
              <a:spcAft>
                <a:spcPts val="0"/>
              </a:spcAft>
              <a:buClr>
                <a:schemeClr val="lt1"/>
              </a:buClr>
              <a:buSzPts val="2600"/>
              <a:buFont typeface="Arial"/>
              <a:buNone/>
              <a:defRPr sz="1836" b="0" i="0" u="none" strike="noStrike" cap="none">
                <a:solidFill>
                  <a:schemeClr val="lt1"/>
                </a:solidFill>
                <a:latin typeface="Arial"/>
                <a:ea typeface="Arial"/>
                <a:cs typeface="Arial"/>
                <a:sym typeface="Arial"/>
              </a:defRPr>
            </a:lvl2pPr>
            <a:lvl3pPr marL="968624" marR="0" lvl="2" indent="-278031" algn="l" rtl="0">
              <a:spcBef>
                <a:spcPts val="367"/>
              </a:spcBef>
              <a:spcAft>
                <a:spcPts val="0"/>
              </a:spcAft>
              <a:buClr>
                <a:schemeClr val="lt1"/>
              </a:buClr>
              <a:buSzPts val="2600"/>
              <a:buFont typeface="Arial"/>
              <a:buChar char="•"/>
              <a:defRPr sz="1836" b="0" i="0" u="none" strike="noStrike" cap="none">
                <a:solidFill>
                  <a:schemeClr val="lt1"/>
                </a:solidFill>
                <a:latin typeface="Arial"/>
                <a:ea typeface="Arial"/>
                <a:cs typeface="Arial"/>
                <a:sym typeface="Arial"/>
              </a:defRPr>
            </a:lvl3pPr>
            <a:lvl4pPr marL="1291499" marR="0" lvl="3" indent="-278031" algn="l" rtl="0">
              <a:spcBef>
                <a:spcPts val="367"/>
              </a:spcBef>
              <a:spcAft>
                <a:spcPts val="0"/>
              </a:spcAft>
              <a:buClr>
                <a:schemeClr val="lt1"/>
              </a:buClr>
              <a:buSzPts val="2600"/>
              <a:buFont typeface="Arial"/>
              <a:buChar char="–"/>
              <a:defRPr sz="1836" b="0" i="0" u="none" strike="noStrike" cap="none">
                <a:solidFill>
                  <a:schemeClr val="lt1"/>
                </a:solidFill>
                <a:latin typeface="Arial"/>
                <a:ea typeface="Arial"/>
                <a:cs typeface="Arial"/>
                <a:sym typeface="Arial"/>
              </a:defRPr>
            </a:lvl4pPr>
            <a:lvl5pPr marL="1614373" marR="0" lvl="4" indent="-278031" algn="l" rtl="0">
              <a:spcBef>
                <a:spcPts val="367"/>
              </a:spcBef>
              <a:spcAft>
                <a:spcPts val="0"/>
              </a:spcAft>
              <a:buClr>
                <a:schemeClr val="lt1"/>
              </a:buClr>
              <a:buSzPts val="2600"/>
              <a:buFont typeface="Arial"/>
              <a:buChar char="»"/>
              <a:defRPr sz="1836" b="0" i="0" u="none" strike="noStrike" cap="none">
                <a:solidFill>
                  <a:schemeClr val="lt1"/>
                </a:solidFill>
                <a:latin typeface="Arial"/>
                <a:ea typeface="Arial"/>
                <a:cs typeface="Arial"/>
                <a:sym typeface="Arial"/>
              </a:defRPr>
            </a:lvl5pPr>
            <a:lvl6pPr marL="1937248" marR="0" lvl="5" indent="-372203"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6pPr>
            <a:lvl7pPr marL="2260122" marR="0" lvl="6" indent="-372203"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7pPr>
            <a:lvl8pPr marL="2582997" marR="0" lvl="7" indent="-372203"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8pPr>
            <a:lvl9pPr marL="2905872" marR="0" lvl="8" indent="-372203"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9pPr>
          </a:lstStyle>
          <a:p>
            <a:endParaRPr/>
          </a:p>
        </p:txBody>
      </p:sp>
      <p:sp>
        <p:nvSpPr>
          <p:cNvPr id="52" name="Google Shape;52;p7"/>
          <p:cNvSpPr txBox="1">
            <a:spLocks noGrp="1"/>
          </p:cNvSpPr>
          <p:nvPr>
            <p:ph type="body" idx="5"/>
          </p:nvPr>
        </p:nvSpPr>
        <p:spPr>
          <a:xfrm>
            <a:off x="20137245" y="7202791"/>
            <a:ext cx="8423538" cy="1043109"/>
          </a:xfrm>
          <a:prstGeom prst="rect">
            <a:avLst/>
          </a:prstGeom>
          <a:noFill/>
          <a:ln>
            <a:noFill/>
          </a:ln>
        </p:spPr>
        <p:txBody>
          <a:bodyPr spcFirstLastPara="1" wrap="square" lIns="91425" tIns="45700" rIns="91425" bIns="45700" anchor="t" anchorCtr="0">
            <a:normAutofit/>
          </a:bodyPr>
          <a:lstStyle>
            <a:lvl1pPr marL="322875" marR="0" lvl="0" indent="-161437" algn="l" rtl="0">
              <a:spcBef>
                <a:spcPts val="706"/>
              </a:spcBef>
              <a:spcAft>
                <a:spcPts val="0"/>
              </a:spcAft>
              <a:buClr>
                <a:schemeClr val="lt1"/>
              </a:buClr>
              <a:buSzPts val="5000"/>
              <a:buFont typeface="Arial"/>
              <a:buNone/>
              <a:defRPr sz="3531" b="1" i="0" u="none" strike="noStrike" cap="none">
                <a:solidFill>
                  <a:schemeClr val="lt1"/>
                </a:solidFill>
                <a:latin typeface="Arial"/>
                <a:ea typeface="Arial"/>
                <a:cs typeface="Arial"/>
                <a:sym typeface="Arial"/>
              </a:defRPr>
            </a:lvl1pPr>
            <a:lvl2pPr marL="645749" marR="0" lvl="1" indent="-457406" algn="l" rtl="0">
              <a:spcBef>
                <a:spcPts val="932"/>
              </a:spcBef>
              <a:spcAft>
                <a:spcPts val="0"/>
              </a:spcAft>
              <a:buClr>
                <a:schemeClr val="dk1"/>
              </a:buClr>
              <a:buSzPts val="6600"/>
              <a:buFont typeface="Arial"/>
              <a:buChar char="–"/>
              <a:defRPr sz="4661" b="0" i="0" u="none" strike="noStrike" cap="none">
                <a:solidFill>
                  <a:schemeClr val="dk1"/>
                </a:solidFill>
                <a:latin typeface="Arial"/>
                <a:ea typeface="Arial"/>
                <a:cs typeface="Arial"/>
                <a:sym typeface="Arial"/>
              </a:defRPr>
            </a:lvl2pPr>
            <a:lvl3pPr marL="968624" marR="0" lvl="2" indent="-412562" algn="l" rtl="0">
              <a:spcBef>
                <a:spcPts val="791"/>
              </a:spcBef>
              <a:spcAft>
                <a:spcPts val="0"/>
              </a:spcAft>
              <a:buClr>
                <a:schemeClr val="dk1"/>
              </a:buClr>
              <a:buSzPts val="5600"/>
              <a:buFont typeface="Arial"/>
              <a:buChar char="•"/>
              <a:defRPr sz="3955" b="0" i="0" u="none" strike="noStrike" cap="none">
                <a:solidFill>
                  <a:schemeClr val="dk1"/>
                </a:solidFill>
                <a:latin typeface="Arial"/>
                <a:ea typeface="Arial"/>
                <a:cs typeface="Arial"/>
                <a:sym typeface="Arial"/>
              </a:defRPr>
            </a:lvl3pPr>
            <a:lvl4pPr marL="1291499" marR="0" lvl="3" indent="-372203" algn="l" rtl="0">
              <a:spcBef>
                <a:spcPts val="664"/>
              </a:spcBef>
              <a:spcAft>
                <a:spcPts val="0"/>
              </a:spcAft>
              <a:buClr>
                <a:schemeClr val="dk1"/>
              </a:buClr>
              <a:buSzPts val="4700"/>
              <a:buFont typeface="Arial"/>
              <a:buChar char="–"/>
              <a:defRPr sz="3319" b="0" i="0" u="none" strike="noStrike" cap="none">
                <a:solidFill>
                  <a:schemeClr val="dk1"/>
                </a:solidFill>
                <a:latin typeface="Arial"/>
                <a:ea typeface="Arial"/>
                <a:cs typeface="Arial"/>
                <a:sym typeface="Arial"/>
              </a:defRPr>
            </a:lvl4pPr>
            <a:lvl5pPr marL="1614373" marR="0" lvl="4" indent="-372203" algn="l" rtl="0">
              <a:spcBef>
                <a:spcPts val="664"/>
              </a:spcBef>
              <a:spcAft>
                <a:spcPts val="0"/>
              </a:spcAft>
              <a:buClr>
                <a:schemeClr val="dk1"/>
              </a:buClr>
              <a:buSzPts val="4700"/>
              <a:buFont typeface="Arial"/>
              <a:buChar char="»"/>
              <a:defRPr sz="3319" b="0" i="0" u="none" strike="noStrike" cap="none">
                <a:solidFill>
                  <a:schemeClr val="dk1"/>
                </a:solidFill>
                <a:latin typeface="Arial"/>
                <a:ea typeface="Arial"/>
                <a:cs typeface="Arial"/>
                <a:sym typeface="Arial"/>
              </a:defRPr>
            </a:lvl5pPr>
            <a:lvl6pPr marL="1937248" marR="0" lvl="5" indent="-372203"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6pPr>
            <a:lvl7pPr marL="2260122" marR="0" lvl="6" indent="-372203"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7pPr>
            <a:lvl8pPr marL="2582997" marR="0" lvl="7" indent="-372203"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8pPr>
            <a:lvl9pPr marL="2905872" marR="0" lvl="8" indent="-372203"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9pPr>
          </a:lstStyle>
          <a:p>
            <a:endParaRPr/>
          </a:p>
        </p:txBody>
      </p:sp>
      <p:sp>
        <p:nvSpPr>
          <p:cNvPr id="53" name="Google Shape;53;p7"/>
          <p:cNvSpPr txBox="1">
            <a:spLocks noGrp="1"/>
          </p:cNvSpPr>
          <p:nvPr>
            <p:ph type="body" idx="6"/>
          </p:nvPr>
        </p:nvSpPr>
        <p:spPr>
          <a:xfrm>
            <a:off x="10918887" y="4437344"/>
            <a:ext cx="8466523" cy="1438772"/>
          </a:xfrm>
          <a:prstGeom prst="rect">
            <a:avLst/>
          </a:prstGeom>
          <a:noFill/>
          <a:ln>
            <a:noFill/>
          </a:ln>
        </p:spPr>
        <p:txBody>
          <a:bodyPr spcFirstLastPara="1" wrap="square" lIns="91425" tIns="45700" rIns="91425" bIns="45700" anchor="t" anchorCtr="0">
            <a:normAutofit/>
          </a:bodyPr>
          <a:lstStyle>
            <a:lvl1pPr marL="322875" marR="0" lvl="0" indent="-161437" algn="l" rtl="0">
              <a:spcBef>
                <a:spcPts val="367"/>
              </a:spcBef>
              <a:spcAft>
                <a:spcPts val="0"/>
              </a:spcAft>
              <a:buClr>
                <a:schemeClr val="dk1"/>
              </a:buClr>
              <a:buSzPts val="2600"/>
              <a:buFont typeface="Arial"/>
              <a:buNone/>
              <a:defRPr sz="1836" b="0" i="0" u="none" strike="noStrike" cap="none">
                <a:solidFill>
                  <a:schemeClr val="dk1"/>
                </a:solidFill>
                <a:latin typeface="Arial"/>
                <a:ea typeface="Arial"/>
                <a:cs typeface="Arial"/>
                <a:sym typeface="Arial"/>
              </a:defRPr>
            </a:lvl1pPr>
            <a:lvl2pPr marL="645749" marR="0" lvl="1" indent="-161437" algn="l" rtl="0">
              <a:spcBef>
                <a:spcPts val="367"/>
              </a:spcBef>
              <a:spcAft>
                <a:spcPts val="0"/>
              </a:spcAft>
              <a:buClr>
                <a:schemeClr val="dk1"/>
              </a:buClr>
              <a:buSzPts val="2600"/>
              <a:buFont typeface="Arial"/>
              <a:buNone/>
              <a:defRPr sz="1836" b="0" i="0" u="none" strike="noStrike" cap="none">
                <a:solidFill>
                  <a:schemeClr val="dk1"/>
                </a:solidFill>
                <a:latin typeface="Arial"/>
                <a:ea typeface="Arial"/>
                <a:cs typeface="Arial"/>
                <a:sym typeface="Arial"/>
              </a:defRPr>
            </a:lvl2pPr>
            <a:lvl3pPr marL="968624" marR="0" lvl="2" indent="-278031" algn="l" rtl="0">
              <a:spcBef>
                <a:spcPts val="367"/>
              </a:spcBef>
              <a:spcAft>
                <a:spcPts val="0"/>
              </a:spcAft>
              <a:buClr>
                <a:schemeClr val="dk1"/>
              </a:buClr>
              <a:buSzPts val="2600"/>
              <a:buFont typeface="Arial"/>
              <a:buChar char="•"/>
              <a:defRPr sz="1836" b="0" i="0" u="none" strike="noStrike" cap="none">
                <a:solidFill>
                  <a:schemeClr val="dk1"/>
                </a:solidFill>
                <a:latin typeface="Arial"/>
                <a:ea typeface="Arial"/>
                <a:cs typeface="Arial"/>
                <a:sym typeface="Arial"/>
              </a:defRPr>
            </a:lvl3pPr>
            <a:lvl4pPr marL="1291499" marR="0" lvl="3" indent="-278031" algn="l" rtl="0">
              <a:spcBef>
                <a:spcPts val="367"/>
              </a:spcBef>
              <a:spcAft>
                <a:spcPts val="0"/>
              </a:spcAft>
              <a:buClr>
                <a:schemeClr val="dk1"/>
              </a:buClr>
              <a:buSzPts val="2600"/>
              <a:buFont typeface="Arial"/>
              <a:buChar char="–"/>
              <a:defRPr sz="1836" b="0" i="0" u="none" strike="noStrike" cap="none">
                <a:solidFill>
                  <a:schemeClr val="dk1"/>
                </a:solidFill>
                <a:latin typeface="Arial"/>
                <a:ea typeface="Arial"/>
                <a:cs typeface="Arial"/>
                <a:sym typeface="Arial"/>
              </a:defRPr>
            </a:lvl4pPr>
            <a:lvl5pPr marL="1614373" marR="0" lvl="4" indent="-278031" algn="l" rtl="0">
              <a:spcBef>
                <a:spcPts val="367"/>
              </a:spcBef>
              <a:spcAft>
                <a:spcPts val="0"/>
              </a:spcAft>
              <a:buClr>
                <a:schemeClr val="dk1"/>
              </a:buClr>
              <a:buSzPts val="2600"/>
              <a:buFont typeface="Arial"/>
              <a:buChar char="»"/>
              <a:defRPr sz="1836" b="0" i="0" u="none" strike="noStrike" cap="none">
                <a:solidFill>
                  <a:schemeClr val="dk1"/>
                </a:solidFill>
                <a:latin typeface="Arial"/>
                <a:ea typeface="Arial"/>
                <a:cs typeface="Arial"/>
                <a:sym typeface="Arial"/>
              </a:defRPr>
            </a:lvl5pPr>
            <a:lvl6pPr marL="1937248" marR="0" lvl="5" indent="-372203"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6pPr>
            <a:lvl7pPr marL="2260122" marR="0" lvl="6" indent="-372203"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7pPr>
            <a:lvl8pPr marL="2582997" marR="0" lvl="7" indent="-372203"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8pPr>
            <a:lvl9pPr marL="2905872" marR="0" lvl="8" indent="-372203"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9pPr>
          </a:lstStyle>
          <a:p>
            <a:endParaRPr/>
          </a:p>
        </p:txBody>
      </p:sp>
      <p:sp>
        <p:nvSpPr>
          <p:cNvPr id="54" name="Google Shape;54;p7"/>
          <p:cNvSpPr txBox="1">
            <a:spLocks noGrp="1"/>
          </p:cNvSpPr>
          <p:nvPr>
            <p:ph type="body" idx="7"/>
          </p:nvPr>
        </p:nvSpPr>
        <p:spPr>
          <a:xfrm>
            <a:off x="10906715" y="9289010"/>
            <a:ext cx="8567978" cy="1438772"/>
          </a:xfrm>
          <a:prstGeom prst="rect">
            <a:avLst/>
          </a:prstGeom>
          <a:noFill/>
          <a:ln>
            <a:noFill/>
          </a:ln>
        </p:spPr>
        <p:txBody>
          <a:bodyPr spcFirstLastPara="1" wrap="square" lIns="91425" tIns="45700" rIns="91425" bIns="45700" anchor="t" anchorCtr="0">
            <a:normAutofit/>
          </a:bodyPr>
          <a:lstStyle>
            <a:lvl1pPr marL="322875" marR="0" lvl="0" indent="-161437" algn="l" rtl="0">
              <a:spcBef>
                <a:spcPts val="367"/>
              </a:spcBef>
              <a:spcAft>
                <a:spcPts val="0"/>
              </a:spcAft>
              <a:buClr>
                <a:schemeClr val="dk1"/>
              </a:buClr>
              <a:buSzPts val="2600"/>
              <a:buFont typeface="Arial"/>
              <a:buNone/>
              <a:defRPr sz="1836" b="0" i="0" u="none" strike="noStrike" cap="none">
                <a:solidFill>
                  <a:schemeClr val="dk1"/>
                </a:solidFill>
                <a:latin typeface="Arial"/>
                <a:ea typeface="Arial"/>
                <a:cs typeface="Arial"/>
                <a:sym typeface="Arial"/>
              </a:defRPr>
            </a:lvl1pPr>
            <a:lvl2pPr marL="645749" marR="0" lvl="1" indent="-161437" algn="l" rtl="0">
              <a:spcBef>
                <a:spcPts val="367"/>
              </a:spcBef>
              <a:spcAft>
                <a:spcPts val="0"/>
              </a:spcAft>
              <a:buClr>
                <a:schemeClr val="dk1"/>
              </a:buClr>
              <a:buSzPts val="2600"/>
              <a:buFont typeface="Arial"/>
              <a:buNone/>
              <a:defRPr sz="1836" b="0" i="0" u="none" strike="noStrike" cap="none">
                <a:solidFill>
                  <a:schemeClr val="dk1"/>
                </a:solidFill>
                <a:latin typeface="Arial"/>
                <a:ea typeface="Arial"/>
                <a:cs typeface="Arial"/>
                <a:sym typeface="Arial"/>
              </a:defRPr>
            </a:lvl2pPr>
            <a:lvl3pPr marL="968624" marR="0" lvl="2" indent="-278031" algn="l" rtl="0">
              <a:spcBef>
                <a:spcPts val="367"/>
              </a:spcBef>
              <a:spcAft>
                <a:spcPts val="0"/>
              </a:spcAft>
              <a:buClr>
                <a:schemeClr val="dk1"/>
              </a:buClr>
              <a:buSzPts val="2600"/>
              <a:buFont typeface="Arial"/>
              <a:buChar char="•"/>
              <a:defRPr sz="1836" b="0" i="0" u="none" strike="noStrike" cap="none">
                <a:solidFill>
                  <a:schemeClr val="dk1"/>
                </a:solidFill>
                <a:latin typeface="Arial"/>
                <a:ea typeface="Arial"/>
                <a:cs typeface="Arial"/>
                <a:sym typeface="Arial"/>
              </a:defRPr>
            </a:lvl3pPr>
            <a:lvl4pPr marL="1291499" marR="0" lvl="3" indent="-278031" algn="l" rtl="0">
              <a:spcBef>
                <a:spcPts val="367"/>
              </a:spcBef>
              <a:spcAft>
                <a:spcPts val="0"/>
              </a:spcAft>
              <a:buClr>
                <a:schemeClr val="dk1"/>
              </a:buClr>
              <a:buSzPts val="2600"/>
              <a:buFont typeface="Arial"/>
              <a:buChar char="–"/>
              <a:defRPr sz="1836" b="0" i="0" u="none" strike="noStrike" cap="none">
                <a:solidFill>
                  <a:schemeClr val="dk1"/>
                </a:solidFill>
                <a:latin typeface="Arial"/>
                <a:ea typeface="Arial"/>
                <a:cs typeface="Arial"/>
                <a:sym typeface="Arial"/>
              </a:defRPr>
            </a:lvl4pPr>
            <a:lvl5pPr marL="1614373" marR="0" lvl="4" indent="-278031" algn="l" rtl="0">
              <a:spcBef>
                <a:spcPts val="367"/>
              </a:spcBef>
              <a:spcAft>
                <a:spcPts val="0"/>
              </a:spcAft>
              <a:buClr>
                <a:schemeClr val="dk1"/>
              </a:buClr>
              <a:buSzPts val="2600"/>
              <a:buFont typeface="Arial"/>
              <a:buChar char="»"/>
              <a:defRPr sz="1836" b="0" i="0" u="none" strike="noStrike" cap="none">
                <a:solidFill>
                  <a:schemeClr val="dk1"/>
                </a:solidFill>
                <a:latin typeface="Arial"/>
                <a:ea typeface="Arial"/>
                <a:cs typeface="Arial"/>
                <a:sym typeface="Arial"/>
              </a:defRPr>
            </a:lvl5pPr>
            <a:lvl6pPr marL="1937248" marR="0" lvl="5" indent="-372203"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6pPr>
            <a:lvl7pPr marL="2260122" marR="0" lvl="6" indent="-372203"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7pPr>
            <a:lvl8pPr marL="2582997" marR="0" lvl="7" indent="-372203"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8pPr>
            <a:lvl9pPr marL="2905872" marR="0" lvl="8" indent="-372203"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9pPr>
          </a:lstStyle>
          <a:p>
            <a:endParaRPr/>
          </a:p>
        </p:txBody>
      </p:sp>
      <p:sp>
        <p:nvSpPr>
          <p:cNvPr id="55" name="Google Shape;55;p7"/>
          <p:cNvSpPr txBox="1">
            <a:spLocks noGrp="1"/>
          </p:cNvSpPr>
          <p:nvPr>
            <p:ph type="body" idx="8"/>
          </p:nvPr>
        </p:nvSpPr>
        <p:spPr>
          <a:xfrm>
            <a:off x="10906714" y="8173963"/>
            <a:ext cx="8550693" cy="1043109"/>
          </a:xfrm>
          <a:prstGeom prst="rect">
            <a:avLst/>
          </a:prstGeom>
          <a:noFill/>
          <a:ln>
            <a:noFill/>
          </a:ln>
        </p:spPr>
        <p:txBody>
          <a:bodyPr spcFirstLastPara="1" wrap="square" lIns="91425" tIns="45700" rIns="91425" bIns="45700" anchor="t" anchorCtr="0">
            <a:normAutofit/>
          </a:bodyPr>
          <a:lstStyle>
            <a:lvl1pPr marL="322875" marR="0" lvl="0" indent="-161437" algn="l" rtl="0">
              <a:spcBef>
                <a:spcPts val="706"/>
              </a:spcBef>
              <a:spcAft>
                <a:spcPts val="0"/>
              </a:spcAft>
              <a:buClr>
                <a:srgbClr val="183E72"/>
              </a:buClr>
              <a:buSzPts val="5000"/>
              <a:buFont typeface="Arial"/>
              <a:buNone/>
              <a:defRPr sz="3531" b="1" i="0" u="none" strike="noStrike" cap="none">
                <a:solidFill>
                  <a:srgbClr val="183E72"/>
                </a:solidFill>
                <a:latin typeface="Arial"/>
                <a:ea typeface="Arial"/>
                <a:cs typeface="Arial"/>
                <a:sym typeface="Arial"/>
              </a:defRPr>
            </a:lvl1pPr>
            <a:lvl2pPr marL="645749" marR="0" lvl="1" indent="-457406" algn="l" rtl="0">
              <a:spcBef>
                <a:spcPts val="932"/>
              </a:spcBef>
              <a:spcAft>
                <a:spcPts val="0"/>
              </a:spcAft>
              <a:buClr>
                <a:schemeClr val="dk1"/>
              </a:buClr>
              <a:buSzPts val="6600"/>
              <a:buFont typeface="Arial"/>
              <a:buChar char="–"/>
              <a:defRPr sz="4661" b="0" i="0" u="none" strike="noStrike" cap="none">
                <a:solidFill>
                  <a:schemeClr val="dk1"/>
                </a:solidFill>
                <a:latin typeface="Arial"/>
                <a:ea typeface="Arial"/>
                <a:cs typeface="Arial"/>
                <a:sym typeface="Arial"/>
              </a:defRPr>
            </a:lvl2pPr>
            <a:lvl3pPr marL="968624" marR="0" lvl="2" indent="-412562" algn="l" rtl="0">
              <a:spcBef>
                <a:spcPts val="791"/>
              </a:spcBef>
              <a:spcAft>
                <a:spcPts val="0"/>
              </a:spcAft>
              <a:buClr>
                <a:schemeClr val="dk1"/>
              </a:buClr>
              <a:buSzPts val="5600"/>
              <a:buFont typeface="Arial"/>
              <a:buChar char="•"/>
              <a:defRPr sz="3955" b="0" i="0" u="none" strike="noStrike" cap="none">
                <a:solidFill>
                  <a:schemeClr val="dk1"/>
                </a:solidFill>
                <a:latin typeface="Arial"/>
                <a:ea typeface="Arial"/>
                <a:cs typeface="Arial"/>
                <a:sym typeface="Arial"/>
              </a:defRPr>
            </a:lvl3pPr>
            <a:lvl4pPr marL="1291499" marR="0" lvl="3" indent="-372203" algn="l" rtl="0">
              <a:spcBef>
                <a:spcPts val="664"/>
              </a:spcBef>
              <a:spcAft>
                <a:spcPts val="0"/>
              </a:spcAft>
              <a:buClr>
                <a:schemeClr val="dk1"/>
              </a:buClr>
              <a:buSzPts val="4700"/>
              <a:buFont typeface="Arial"/>
              <a:buChar char="–"/>
              <a:defRPr sz="3319" b="0" i="0" u="none" strike="noStrike" cap="none">
                <a:solidFill>
                  <a:schemeClr val="dk1"/>
                </a:solidFill>
                <a:latin typeface="Arial"/>
                <a:ea typeface="Arial"/>
                <a:cs typeface="Arial"/>
                <a:sym typeface="Arial"/>
              </a:defRPr>
            </a:lvl4pPr>
            <a:lvl5pPr marL="1614373" marR="0" lvl="4" indent="-372203" algn="l" rtl="0">
              <a:spcBef>
                <a:spcPts val="664"/>
              </a:spcBef>
              <a:spcAft>
                <a:spcPts val="0"/>
              </a:spcAft>
              <a:buClr>
                <a:schemeClr val="dk1"/>
              </a:buClr>
              <a:buSzPts val="4700"/>
              <a:buFont typeface="Arial"/>
              <a:buChar char="»"/>
              <a:defRPr sz="3319" b="0" i="0" u="none" strike="noStrike" cap="none">
                <a:solidFill>
                  <a:schemeClr val="dk1"/>
                </a:solidFill>
                <a:latin typeface="Arial"/>
                <a:ea typeface="Arial"/>
                <a:cs typeface="Arial"/>
                <a:sym typeface="Arial"/>
              </a:defRPr>
            </a:lvl5pPr>
            <a:lvl6pPr marL="1937248" marR="0" lvl="5" indent="-372203"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6pPr>
            <a:lvl7pPr marL="2260122" marR="0" lvl="6" indent="-372203"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7pPr>
            <a:lvl8pPr marL="2582997" marR="0" lvl="7" indent="-372203"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8pPr>
            <a:lvl9pPr marL="2905872" marR="0" lvl="8" indent="-372203"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9pPr>
          </a:lstStyle>
          <a:p>
            <a:endParaRPr/>
          </a:p>
        </p:txBody>
      </p:sp>
      <p:sp>
        <p:nvSpPr>
          <p:cNvPr id="56" name="Google Shape;56;p7"/>
          <p:cNvSpPr txBox="1">
            <a:spLocks noGrp="1"/>
          </p:cNvSpPr>
          <p:nvPr>
            <p:ph type="body" idx="9"/>
          </p:nvPr>
        </p:nvSpPr>
        <p:spPr>
          <a:xfrm>
            <a:off x="10872397" y="15044097"/>
            <a:ext cx="8567978" cy="1438772"/>
          </a:xfrm>
          <a:prstGeom prst="rect">
            <a:avLst/>
          </a:prstGeom>
          <a:noFill/>
          <a:ln>
            <a:noFill/>
          </a:ln>
        </p:spPr>
        <p:txBody>
          <a:bodyPr spcFirstLastPara="1" wrap="square" lIns="91425" tIns="45700" rIns="91425" bIns="45700" anchor="t" anchorCtr="0">
            <a:normAutofit/>
          </a:bodyPr>
          <a:lstStyle>
            <a:lvl1pPr marL="322875" marR="0" lvl="0" indent="-161437" algn="l" rtl="0">
              <a:spcBef>
                <a:spcPts val="367"/>
              </a:spcBef>
              <a:spcAft>
                <a:spcPts val="0"/>
              </a:spcAft>
              <a:buClr>
                <a:schemeClr val="dk1"/>
              </a:buClr>
              <a:buSzPts val="2600"/>
              <a:buFont typeface="Arial"/>
              <a:buNone/>
              <a:defRPr sz="1836" b="0" i="0" u="none" strike="noStrike" cap="none">
                <a:solidFill>
                  <a:schemeClr val="dk1"/>
                </a:solidFill>
                <a:latin typeface="Arial"/>
                <a:ea typeface="Arial"/>
                <a:cs typeface="Arial"/>
                <a:sym typeface="Arial"/>
              </a:defRPr>
            </a:lvl1pPr>
            <a:lvl2pPr marL="645749" marR="0" lvl="1" indent="-161437" algn="l" rtl="0">
              <a:spcBef>
                <a:spcPts val="367"/>
              </a:spcBef>
              <a:spcAft>
                <a:spcPts val="0"/>
              </a:spcAft>
              <a:buClr>
                <a:schemeClr val="dk1"/>
              </a:buClr>
              <a:buSzPts val="2600"/>
              <a:buFont typeface="Arial"/>
              <a:buNone/>
              <a:defRPr sz="1836" b="0" i="0" u="none" strike="noStrike" cap="none">
                <a:solidFill>
                  <a:schemeClr val="dk1"/>
                </a:solidFill>
                <a:latin typeface="Arial"/>
                <a:ea typeface="Arial"/>
                <a:cs typeface="Arial"/>
                <a:sym typeface="Arial"/>
              </a:defRPr>
            </a:lvl2pPr>
            <a:lvl3pPr marL="968624" marR="0" lvl="2" indent="-278031" algn="l" rtl="0">
              <a:spcBef>
                <a:spcPts val="367"/>
              </a:spcBef>
              <a:spcAft>
                <a:spcPts val="0"/>
              </a:spcAft>
              <a:buClr>
                <a:schemeClr val="dk1"/>
              </a:buClr>
              <a:buSzPts val="2600"/>
              <a:buFont typeface="Arial"/>
              <a:buChar char="•"/>
              <a:defRPr sz="1836" b="0" i="0" u="none" strike="noStrike" cap="none">
                <a:solidFill>
                  <a:schemeClr val="dk1"/>
                </a:solidFill>
                <a:latin typeface="Arial"/>
                <a:ea typeface="Arial"/>
                <a:cs typeface="Arial"/>
                <a:sym typeface="Arial"/>
              </a:defRPr>
            </a:lvl3pPr>
            <a:lvl4pPr marL="1291499" marR="0" lvl="3" indent="-278031" algn="l" rtl="0">
              <a:spcBef>
                <a:spcPts val="367"/>
              </a:spcBef>
              <a:spcAft>
                <a:spcPts val="0"/>
              </a:spcAft>
              <a:buClr>
                <a:schemeClr val="dk1"/>
              </a:buClr>
              <a:buSzPts val="2600"/>
              <a:buFont typeface="Arial"/>
              <a:buChar char="–"/>
              <a:defRPr sz="1836" b="0" i="0" u="none" strike="noStrike" cap="none">
                <a:solidFill>
                  <a:schemeClr val="dk1"/>
                </a:solidFill>
                <a:latin typeface="Arial"/>
                <a:ea typeface="Arial"/>
                <a:cs typeface="Arial"/>
                <a:sym typeface="Arial"/>
              </a:defRPr>
            </a:lvl4pPr>
            <a:lvl5pPr marL="1614373" marR="0" lvl="4" indent="-278031" algn="l" rtl="0">
              <a:spcBef>
                <a:spcPts val="367"/>
              </a:spcBef>
              <a:spcAft>
                <a:spcPts val="0"/>
              </a:spcAft>
              <a:buClr>
                <a:schemeClr val="dk1"/>
              </a:buClr>
              <a:buSzPts val="2600"/>
              <a:buFont typeface="Arial"/>
              <a:buChar char="»"/>
              <a:defRPr sz="1836" b="0" i="0" u="none" strike="noStrike" cap="none">
                <a:solidFill>
                  <a:schemeClr val="dk1"/>
                </a:solidFill>
                <a:latin typeface="Arial"/>
                <a:ea typeface="Arial"/>
                <a:cs typeface="Arial"/>
                <a:sym typeface="Arial"/>
              </a:defRPr>
            </a:lvl5pPr>
            <a:lvl6pPr marL="1937248" marR="0" lvl="5" indent="-372203"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6pPr>
            <a:lvl7pPr marL="2260122" marR="0" lvl="6" indent="-372203"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7pPr>
            <a:lvl8pPr marL="2582997" marR="0" lvl="7" indent="-372203"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8pPr>
            <a:lvl9pPr marL="2905872" marR="0" lvl="8" indent="-372203"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9pPr>
          </a:lstStyle>
          <a:p>
            <a:endParaRPr/>
          </a:p>
        </p:txBody>
      </p:sp>
      <p:sp>
        <p:nvSpPr>
          <p:cNvPr id="57" name="Google Shape;57;p7"/>
          <p:cNvSpPr txBox="1">
            <a:spLocks noGrp="1"/>
          </p:cNvSpPr>
          <p:nvPr>
            <p:ph type="body" idx="13"/>
          </p:nvPr>
        </p:nvSpPr>
        <p:spPr>
          <a:xfrm>
            <a:off x="10981347" y="13965018"/>
            <a:ext cx="8476059" cy="1043109"/>
          </a:xfrm>
          <a:prstGeom prst="rect">
            <a:avLst/>
          </a:prstGeom>
          <a:noFill/>
          <a:ln>
            <a:noFill/>
          </a:ln>
        </p:spPr>
        <p:txBody>
          <a:bodyPr spcFirstLastPara="1" wrap="square" lIns="91425" tIns="45700" rIns="91425" bIns="45700" anchor="t" anchorCtr="0">
            <a:normAutofit/>
          </a:bodyPr>
          <a:lstStyle>
            <a:lvl1pPr marL="322875" marR="0" lvl="0" indent="-161437" algn="l" rtl="0">
              <a:spcBef>
                <a:spcPts val="706"/>
              </a:spcBef>
              <a:spcAft>
                <a:spcPts val="0"/>
              </a:spcAft>
              <a:buClr>
                <a:srgbClr val="183E72"/>
              </a:buClr>
              <a:buSzPts val="5000"/>
              <a:buFont typeface="Arial"/>
              <a:buNone/>
              <a:defRPr sz="3531" b="1" i="0" u="none" strike="noStrike" cap="none">
                <a:solidFill>
                  <a:srgbClr val="183E72"/>
                </a:solidFill>
                <a:latin typeface="Arial"/>
                <a:ea typeface="Arial"/>
                <a:cs typeface="Arial"/>
                <a:sym typeface="Arial"/>
              </a:defRPr>
            </a:lvl1pPr>
            <a:lvl2pPr marL="645749" marR="0" lvl="1" indent="-457406" algn="l" rtl="0">
              <a:spcBef>
                <a:spcPts val="932"/>
              </a:spcBef>
              <a:spcAft>
                <a:spcPts val="0"/>
              </a:spcAft>
              <a:buClr>
                <a:schemeClr val="dk1"/>
              </a:buClr>
              <a:buSzPts val="6600"/>
              <a:buFont typeface="Arial"/>
              <a:buChar char="–"/>
              <a:defRPr sz="4661" b="0" i="0" u="none" strike="noStrike" cap="none">
                <a:solidFill>
                  <a:schemeClr val="dk1"/>
                </a:solidFill>
                <a:latin typeface="Arial"/>
                <a:ea typeface="Arial"/>
                <a:cs typeface="Arial"/>
                <a:sym typeface="Arial"/>
              </a:defRPr>
            </a:lvl2pPr>
            <a:lvl3pPr marL="968624" marR="0" lvl="2" indent="-412562" algn="l" rtl="0">
              <a:spcBef>
                <a:spcPts val="791"/>
              </a:spcBef>
              <a:spcAft>
                <a:spcPts val="0"/>
              </a:spcAft>
              <a:buClr>
                <a:schemeClr val="dk1"/>
              </a:buClr>
              <a:buSzPts val="5600"/>
              <a:buFont typeface="Arial"/>
              <a:buChar char="•"/>
              <a:defRPr sz="3955" b="0" i="0" u="none" strike="noStrike" cap="none">
                <a:solidFill>
                  <a:schemeClr val="dk1"/>
                </a:solidFill>
                <a:latin typeface="Arial"/>
                <a:ea typeface="Arial"/>
                <a:cs typeface="Arial"/>
                <a:sym typeface="Arial"/>
              </a:defRPr>
            </a:lvl3pPr>
            <a:lvl4pPr marL="1291499" marR="0" lvl="3" indent="-372203" algn="l" rtl="0">
              <a:spcBef>
                <a:spcPts val="664"/>
              </a:spcBef>
              <a:spcAft>
                <a:spcPts val="0"/>
              </a:spcAft>
              <a:buClr>
                <a:schemeClr val="dk1"/>
              </a:buClr>
              <a:buSzPts val="4700"/>
              <a:buFont typeface="Arial"/>
              <a:buChar char="–"/>
              <a:defRPr sz="3319" b="0" i="0" u="none" strike="noStrike" cap="none">
                <a:solidFill>
                  <a:schemeClr val="dk1"/>
                </a:solidFill>
                <a:latin typeface="Arial"/>
                <a:ea typeface="Arial"/>
                <a:cs typeface="Arial"/>
                <a:sym typeface="Arial"/>
              </a:defRPr>
            </a:lvl4pPr>
            <a:lvl5pPr marL="1614373" marR="0" lvl="4" indent="-372203" algn="l" rtl="0">
              <a:spcBef>
                <a:spcPts val="664"/>
              </a:spcBef>
              <a:spcAft>
                <a:spcPts val="0"/>
              </a:spcAft>
              <a:buClr>
                <a:schemeClr val="dk1"/>
              </a:buClr>
              <a:buSzPts val="4700"/>
              <a:buFont typeface="Arial"/>
              <a:buChar char="»"/>
              <a:defRPr sz="3319" b="0" i="0" u="none" strike="noStrike" cap="none">
                <a:solidFill>
                  <a:schemeClr val="dk1"/>
                </a:solidFill>
                <a:latin typeface="Arial"/>
                <a:ea typeface="Arial"/>
                <a:cs typeface="Arial"/>
                <a:sym typeface="Arial"/>
              </a:defRPr>
            </a:lvl5pPr>
            <a:lvl6pPr marL="1937248" marR="0" lvl="5" indent="-372203"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6pPr>
            <a:lvl7pPr marL="2260122" marR="0" lvl="6" indent="-372203"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7pPr>
            <a:lvl8pPr marL="2582997" marR="0" lvl="7" indent="-372203"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8pPr>
            <a:lvl9pPr marL="2905872" marR="0" lvl="8" indent="-372203"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9pPr>
          </a:lstStyle>
          <a:p>
            <a:endParaRPr/>
          </a:p>
        </p:txBody>
      </p:sp>
      <p:sp>
        <p:nvSpPr>
          <p:cNvPr id="58" name="Google Shape;58;p7"/>
          <p:cNvSpPr txBox="1">
            <a:spLocks noGrp="1"/>
          </p:cNvSpPr>
          <p:nvPr>
            <p:ph type="body" idx="14"/>
          </p:nvPr>
        </p:nvSpPr>
        <p:spPr>
          <a:xfrm>
            <a:off x="1821923" y="15080065"/>
            <a:ext cx="8567978" cy="1438772"/>
          </a:xfrm>
          <a:prstGeom prst="rect">
            <a:avLst/>
          </a:prstGeom>
          <a:noFill/>
          <a:ln>
            <a:noFill/>
          </a:ln>
        </p:spPr>
        <p:txBody>
          <a:bodyPr spcFirstLastPara="1" wrap="square" lIns="91425" tIns="45700" rIns="91425" bIns="45700" anchor="t" anchorCtr="0">
            <a:normAutofit/>
          </a:bodyPr>
          <a:lstStyle>
            <a:lvl1pPr marL="322875" marR="0" lvl="0" indent="-161437" algn="l" rtl="0">
              <a:spcBef>
                <a:spcPts val="367"/>
              </a:spcBef>
              <a:spcAft>
                <a:spcPts val="0"/>
              </a:spcAft>
              <a:buClr>
                <a:schemeClr val="dk1"/>
              </a:buClr>
              <a:buSzPts val="2600"/>
              <a:buFont typeface="Arial"/>
              <a:buNone/>
              <a:defRPr sz="1836" b="0" i="0" u="none" strike="noStrike" cap="none">
                <a:solidFill>
                  <a:schemeClr val="dk1"/>
                </a:solidFill>
                <a:latin typeface="Arial"/>
                <a:ea typeface="Arial"/>
                <a:cs typeface="Arial"/>
                <a:sym typeface="Arial"/>
              </a:defRPr>
            </a:lvl1pPr>
            <a:lvl2pPr marL="645749" marR="0" lvl="1" indent="-161437" algn="l" rtl="0">
              <a:spcBef>
                <a:spcPts val="367"/>
              </a:spcBef>
              <a:spcAft>
                <a:spcPts val="0"/>
              </a:spcAft>
              <a:buClr>
                <a:schemeClr val="dk1"/>
              </a:buClr>
              <a:buSzPts val="2600"/>
              <a:buFont typeface="Arial"/>
              <a:buNone/>
              <a:defRPr sz="1836" b="0" i="0" u="none" strike="noStrike" cap="none">
                <a:solidFill>
                  <a:schemeClr val="dk1"/>
                </a:solidFill>
                <a:latin typeface="Arial"/>
                <a:ea typeface="Arial"/>
                <a:cs typeface="Arial"/>
                <a:sym typeface="Arial"/>
              </a:defRPr>
            </a:lvl2pPr>
            <a:lvl3pPr marL="968624" marR="0" lvl="2" indent="-278031" algn="l" rtl="0">
              <a:spcBef>
                <a:spcPts val="367"/>
              </a:spcBef>
              <a:spcAft>
                <a:spcPts val="0"/>
              </a:spcAft>
              <a:buClr>
                <a:schemeClr val="dk1"/>
              </a:buClr>
              <a:buSzPts val="2600"/>
              <a:buFont typeface="Arial"/>
              <a:buChar char="•"/>
              <a:defRPr sz="1836" b="0" i="0" u="none" strike="noStrike" cap="none">
                <a:solidFill>
                  <a:schemeClr val="dk1"/>
                </a:solidFill>
                <a:latin typeface="Arial"/>
                <a:ea typeface="Arial"/>
                <a:cs typeface="Arial"/>
                <a:sym typeface="Arial"/>
              </a:defRPr>
            </a:lvl3pPr>
            <a:lvl4pPr marL="1291499" marR="0" lvl="3" indent="-278031" algn="l" rtl="0">
              <a:spcBef>
                <a:spcPts val="367"/>
              </a:spcBef>
              <a:spcAft>
                <a:spcPts val="0"/>
              </a:spcAft>
              <a:buClr>
                <a:schemeClr val="dk1"/>
              </a:buClr>
              <a:buSzPts val="2600"/>
              <a:buFont typeface="Arial"/>
              <a:buChar char="–"/>
              <a:defRPr sz="1836" b="0" i="0" u="none" strike="noStrike" cap="none">
                <a:solidFill>
                  <a:schemeClr val="dk1"/>
                </a:solidFill>
                <a:latin typeface="Arial"/>
                <a:ea typeface="Arial"/>
                <a:cs typeface="Arial"/>
                <a:sym typeface="Arial"/>
              </a:defRPr>
            </a:lvl4pPr>
            <a:lvl5pPr marL="1614373" marR="0" lvl="4" indent="-278031" algn="l" rtl="0">
              <a:spcBef>
                <a:spcPts val="367"/>
              </a:spcBef>
              <a:spcAft>
                <a:spcPts val="0"/>
              </a:spcAft>
              <a:buClr>
                <a:schemeClr val="dk1"/>
              </a:buClr>
              <a:buSzPts val="2600"/>
              <a:buFont typeface="Arial"/>
              <a:buChar char="»"/>
              <a:defRPr sz="1836" b="0" i="0" u="none" strike="noStrike" cap="none">
                <a:solidFill>
                  <a:schemeClr val="dk1"/>
                </a:solidFill>
                <a:latin typeface="Arial"/>
                <a:ea typeface="Arial"/>
                <a:cs typeface="Arial"/>
                <a:sym typeface="Arial"/>
              </a:defRPr>
            </a:lvl5pPr>
            <a:lvl6pPr marL="1937248" marR="0" lvl="5" indent="-372203"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6pPr>
            <a:lvl7pPr marL="2260122" marR="0" lvl="6" indent="-372203"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7pPr>
            <a:lvl8pPr marL="2582997" marR="0" lvl="7" indent="-372203"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8pPr>
            <a:lvl9pPr marL="2905872" marR="0" lvl="8" indent="-372203"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9pPr>
          </a:lstStyle>
          <a:p>
            <a:endParaRPr/>
          </a:p>
        </p:txBody>
      </p:sp>
      <p:sp>
        <p:nvSpPr>
          <p:cNvPr id="59" name="Google Shape;59;p7"/>
          <p:cNvSpPr txBox="1">
            <a:spLocks noGrp="1"/>
          </p:cNvSpPr>
          <p:nvPr>
            <p:ph type="body" idx="15"/>
          </p:nvPr>
        </p:nvSpPr>
        <p:spPr>
          <a:xfrm>
            <a:off x="1823314" y="14000986"/>
            <a:ext cx="8490515" cy="1043109"/>
          </a:xfrm>
          <a:prstGeom prst="rect">
            <a:avLst/>
          </a:prstGeom>
          <a:noFill/>
          <a:ln>
            <a:noFill/>
          </a:ln>
        </p:spPr>
        <p:txBody>
          <a:bodyPr spcFirstLastPara="1" wrap="square" lIns="91425" tIns="45700" rIns="91425" bIns="45700" anchor="t" anchorCtr="0">
            <a:normAutofit/>
          </a:bodyPr>
          <a:lstStyle>
            <a:lvl1pPr marL="322875" marR="0" lvl="0" indent="-161437" algn="l" rtl="0">
              <a:spcBef>
                <a:spcPts val="706"/>
              </a:spcBef>
              <a:spcAft>
                <a:spcPts val="0"/>
              </a:spcAft>
              <a:buClr>
                <a:srgbClr val="183E72"/>
              </a:buClr>
              <a:buSzPts val="5000"/>
              <a:buFont typeface="Arial"/>
              <a:buNone/>
              <a:defRPr sz="3531" b="1" i="0" u="none" strike="noStrike" cap="none">
                <a:solidFill>
                  <a:srgbClr val="183E72"/>
                </a:solidFill>
                <a:latin typeface="Arial"/>
                <a:ea typeface="Arial"/>
                <a:cs typeface="Arial"/>
                <a:sym typeface="Arial"/>
              </a:defRPr>
            </a:lvl1pPr>
            <a:lvl2pPr marL="645749" marR="0" lvl="1" indent="-457406" algn="l" rtl="0">
              <a:spcBef>
                <a:spcPts val="932"/>
              </a:spcBef>
              <a:spcAft>
                <a:spcPts val="0"/>
              </a:spcAft>
              <a:buClr>
                <a:schemeClr val="dk1"/>
              </a:buClr>
              <a:buSzPts val="6600"/>
              <a:buFont typeface="Arial"/>
              <a:buChar char="–"/>
              <a:defRPr sz="4661" b="0" i="0" u="none" strike="noStrike" cap="none">
                <a:solidFill>
                  <a:schemeClr val="dk1"/>
                </a:solidFill>
                <a:latin typeface="Arial"/>
                <a:ea typeface="Arial"/>
                <a:cs typeface="Arial"/>
                <a:sym typeface="Arial"/>
              </a:defRPr>
            </a:lvl2pPr>
            <a:lvl3pPr marL="968624" marR="0" lvl="2" indent="-412562" algn="l" rtl="0">
              <a:spcBef>
                <a:spcPts val="791"/>
              </a:spcBef>
              <a:spcAft>
                <a:spcPts val="0"/>
              </a:spcAft>
              <a:buClr>
                <a:schemeClr val="dk1"/>
              </a:buClr>
              <a:buSzPts val="5600"/>
              <a:buFont typeface="Arial"/>
              <a:buChar char="•"/>
              <a:defRPr sz="3955" b="0" i="0" u="none" strike="noStrike" cap="none">
                <a:solidFill>
                  <a:schemeClr val="dk1"/>
                </a:solidFill>
                <a:latin typeface="Arial"/>
                <a:ea typeface="Arial"/>
                <a:cs typeface="Arial"/>
                <a:sym typeface="Arial"/>
              </a:defRPr>
            </a:lvl3pPr>
            <a:lvl4pPr marL="1291499" marR="0" lvl="3" indent="-372203" algn="l" rtl="0">
              <a:spcBef>
                <a:spcPts val="664"/>
              </a:spcBef>
              <a:spcAft>
                <a:spcPts val="0"/>
              </a:spcAft>
              <a:buClr>
                <a:schemeClr val="dk1"/>
              </a:buClr>
              <a:buSzPts val="4700"/>
              <a:buFont typeface="Arial"/>
              <a:buChar char="–"/>
              <a:defRPr sz="3319" b="0" i="0" u="none" strike="noStrike" cap="none">
                <a:solidFill>
                  <a:schemeClr val="dk1"/>
                </a:solidFill>
                <a:latin typeface="Arial"/>
                <a:ea typeface="Arial"/>
                <a:cs typeface="Arial"/>
                <a:sym typeface="Arial"/>
              </a:defRPr>
            </a:lvl4pPr>
            <a:lvl5pPr marL="1614373" marR="0" lvl="4" indent="-372203" algn="l" rtl="0">
              <a:spcBef>
                <a:spcPts val="664"/>
              </a:spcBef>
              <a:spcAft>
                <a:spcPts val="0"/>
              </a:spcAft>
              <a:buClr>
                <a:schemeClr val="dk1"/>
              </a:buClr>
              <a:buSzPts val="4700"/>
              <a:buFont typeface="Arial"/>
              <a:buChar char="»"/>
              <a:defRPr sz="3319" b="0" i="0" u="none" strike="noStrike" cap="none">
                <a:solidFill>
                  <a:schemeClr val="dk1"/>
                </a:solidFill>
                <a:latin typeface="Arial"/>
                <a:ea typeface="Arial"/>
                <a:cs typeface="Arial"/>
                <a:sym typeface="Arial"/>
              </a:defRPr>
            </a:lvl5pPr>
            <a:lvl6pPr marL="1937248" marR="0" lvl="5" indent="-372203"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6pPr>
            <a:lvl7pPr marL="2260122" marR="0" lvl="6" indent="-372203"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7pPr>
            <a:lvl8pPr marL="2582997" marR="0" lvl="7" indent="-372203"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8pPr>
            <a:lvl9pPr marL="2905872" marR="0" lvl="8" indent="-372203"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9pPr>
          </a:lstStyle>
          <a:p>
            <a:endParaRPr/>
          </a:p>
        </p:txBody>
      </p:sp>
      <p:sp>
        <p:nvSpPr>
          <p:cNvPr id="60" name="Google Shape;60;p7"/>
          <p:cNvSpPr txBox="1">
            <a:spLocks noGrp="1"/>
          </p:cNvSpPr>
          <p:nvPr>
            <p:ph type="body" idx="16"/>
          </p:nvPr>
        </p:nvSpPr>
        <p:spPr>
          <a:xfrm>
            <a:off x="20087973" y="15028989"/>
            <a:ext cx="8567978" cy="1438772"/>
          </a:xfrm>
          <a:prstGeom prst="rect">
            <a:avLst/>
          </a:prstGeom>
          <a:noFill/>
          <a:ln>
            <a:noFill/>
          </a:ln>
        </p:spPr>
        <p:txBody>
          <a:bodyPr spcFirstLastPara="1" wrap="square" lIns="91425" tIns="45700" rIns="91425" bIns="45700" anchor="t" anchorCtr="0">
            <a:normAutofit/>
          </a:bodyPr>
          <a:lstStyle>
            <a:lvl1pPr marL="322875" marR="0" lvl="0" indent="-161437" algn="l" rtl="0">
              <a:spcBef>
                <a:spcPts val="367"/>
              </a:spcBef>
              <a:spcAft>
                <a:spcPts val="0"/>
              </a:spcAft>
              <a:buClr>
                <a:schemeClr val="dk1"/>
              </a:buClr>
              <a:buSzPts val="2600"/>
              <a:buFont typeface="Arial"/>
              <a:buNone/>
              <a:defRPr sz="1836" b="0" i="0" u="none" strike="noStrike" cap="none">
                <a:solidFill>
                  <a:schemeClr val="dk1"/>
                </a:solidFill>
                <a:latin typeface="Arial"/>
                <a:ea typeface="Arial"/>
                <a:cs typeface="Arial"/>
                <a:sym typeface="Arial"/>
              </a:defRPr>
            </a:lvl1pPr>
            <a:lvl2pPr marL="645749" marR="0" lvl="1" indent="-161437" algn="l" rtl="0">
              <a:spcBef>
                <a:spcPts val="367"/>
              </a:spcBef>
              <a:spcAft>
                <a:spcPts val="0"/>
              </a:spcAft>
              <a:buClr>
                <a:schemeClr val="dk1"/>
              </a:buClr>
              <a:buSzPts val="2600"/>
              <a:buFont typeface="Arial"/>
              <a:buNone/>
              <a:defRPr sz="1836" b="0" i="0" u="none" strike="noStrike" cap="none">
                <a:solidFill>
                  <a:schemeClr val="dk1"/>
                </a:solidFill>
                <a:latin typeface="Arial"/>
                <a:ea typeface="Arial"/>
                <a:cs typeface="Arial"/>
                <a:sym typeface="Arial"/>
              </a:defRPr>
            </a:lvl2pPr>
            <a:lvl3pPr marL="968624" marR="0" lvl="2" indent="-278031" algn="l" rtl="0">
              <a:spcBef>
                <a:spcPts val="367"/>
              </a:spcBef>
              <a:spcAft>
                <a:spcPts val="0"/>
              </a:spcAft>
              <a:buClr>
                <a:schemeClr val="dk1"/>
              </a:buClr>
              <a:buSzPts val="2600"/>
              <a:buFont typeface="Arial"/>
              <a:buChar char="•"/>
              <a:defRPr sz="1836" b="0" i="0" u="none" strike="noStrike" cap="none">
                <a:solidFill>
                  <a:schemeClr val="dk1"/>
                </a:solidFill>
                <a:latin typeface="Arial"/>
                <a:ea typeface="Arial"/>
                <a:cs typeface="Arial"/>
                <a:sym typeface="Arial"/>
              </a:defRPr>
            </a:lvl3pPr>
            <a:lvl4pPr marL="1291499" marR="0" lvl="3" indent="-278031" algn="l" rtl="0">
              <a:spcBef>
                <a:spcPts val="367"/>
              </a:spcBef>
              <a:spcAft>
                <a:spcPts val="0"/>
              </a:spcAft>
              <a:buClr>
                <a:schemeClr val="dk1"/>
              </a:buClr>
              <a:buSzPts val="2600"/>
              <a:buFont typeface="Arial"/>
              <a:buChar char="–"/>
              <a:defRPr sz="1836" b="0" i="0" u="none" strike="noStrike" cap="none">
                <a:solidFill>
                  <a:schemeClr val="dk1"/>
                </a:solidFill>
                <a:latin typeface="Arial"/>
                <a:ea typeface="Arial"/>
                <a:cs typeface="Arial"/>
                <a:sym typeface="Arial"/>
              </a:defRPr>
            </a:lvl4pPr>
            <a:lvl5pPr marL="1614373" marR="0" lvl="4" indent="-278031" algn="l" rtl="0">
              <a:spcBef>
                <a:spcPts val="367"/>
              </a:spcBef>
              <a:spcAft>
                <a:spcPts val="0"/>
              </a:spcAft>
              <a:buClr>
                <a:schemeClr val="dk1"/>
              </a:buClr>
              <a:buSzPts val="2600"/>
              <a:buFont typeface="Arial"/>
              <a:buChar char="»"/>
              <a:defRPr sz="1836" b="0" i="0" u="none" strike="noStrike" cap="none">
                <a:solidFill>
                  <a:schemeClr val="dk1"/>
                </a:solidFill>
                <a:latin typeface="Arial"/>
                <a:ea typeface="Arial"/>
                <a:cs typeface="Arial"/>
                <a:sym typeface="Arial"/>
              </a:defRPr>
            </a:lvl5pPr>
            <a:lvl6pPr marL="1937248" marR="0" lvl="5" indent="-372203"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6pPr>
            <a:lvl7pPr marL="2260122" marR="0" lvl="6" indent="-372203"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7pPr>
            <a:lvl8pPr marL="2582997" marR="0" lvl="7" indent="-372203"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8pPr>
            <a:lvl9pPr marL="2905872" marR="0" lvl="8" indent="-372203"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9pPr>
          </a:lstStyle>
          <a:p>
            <a:endParaRPr/>
          </a:p>
        </p:txBody>
      </p:sp>
      <p:sp>
        <p:nvSpPr>
          <p:cNvPr id="61" name="Google Shape;61;p7"/>
          <p:cNvSpPr txBox="1">
            <a:spLocks noGrp="1"/>
          </p:cNvSpPr>
          <p:nvPr>
            <p:ph type="body" idx="17"/>
          </p:nvPr>
        </p:nvSpPr>
        <p:spPr>
          <a:xfrm>
            <a:off x="20196923" y="13949912"/>
            <a:ext cx="8423538" cy="1043109"/>
          </a:xfrm>
          <a:prstGeom prst="rect">
            <a:avLst/>
          </a:prstGeom>
          <a:noFill/>
          <a:ln>
            <a:noFill/>
          </a:ln>
        </p:spPr>
        <p:txBody>
          <a:bodyPr spcFirstLastPara="1" wrap="square" lIns="91425" tIns="45700" rIns="91425" bIns="45700" anchor="t" anchorCtr="0">
            <a:normAutofit/>
          </a:bodyPr>
          <a:lstStyle>
            <a:lvl1pPr marL="322875" marR="0" lvl="0" indent="-161437" algn="l" rtl="0">
              <a:spcBef>
                <a:spcPts val="706"/>
              </a:spcBef>
              <a:spcAft>
                <a:spcPts val="0"/>
              </a:spcAft>
              <a:buClr>
                <a:srgbClr val="183E72"/>
              </a:buClr>
              <a:buSzPts val="5000"/>
              <a:buFont typeface="Arial"/>
              <a:buNone/>
              <a:defRPr sz="3531" b="1" i="0" u="none" strike="noStrike" cap="none">
                <a:solidFill>
                  <a:srgbClr val="183E72"/>
                </a:solidFill>
                <a:latin typeface="Arial"/>
                <a:ea typeface="Arial"/>
                <a:cs typeface="Arial"/>
                <a:sym typeface="Arial"/>
              </a:defRPr>
            </a:lvl1pPr>
            <a:lvl2pPr marL="645749" marR="0" lvl="1" indent="-457406" algn="l" rtl="0">
              <a:spcBef>
                <a:spcPts val="932"/>
              </a:spcBef>
              <a:spcAft>
                <a:spcPts val="0"/>
              </a:spcAft>
              <a:buClr>
                <a:schemeClr val="dk1"/>
              </a:buClr>
              <a:buSzPts val="6600"/>
              <a:buFont typeface="Arial"/>
              <a:buChar char="–"/>
              <a:defRPr sz="4661" b="0" i="0" u="none" strike="noStrike" cap="none">
                <a:solidFill>
                  <a:schemeClr val="dk1"/>
                </a:solidFill>
                <a:latin typeface="Arial"/>
                <a:ea typeface="Arial"/>
                <a:cs typeface="Arial"/>
                <a:sym typeface="Arial"/>
              </a:defRPr>
            </a:lvl2pPr>
            <a:lvl3pPr marL="968624" marR="0" lvl="2" indent="-412562" algn="l" rtl="0">
              <a:spcBef>
                <a:spcPts val="791"/>
              </a:spcBef>
              <a:spcAft>
                <a:spcPts val="0"/>
              </a:spcAft>
              <a:buClr>
                <a:schemeClr val="dk1"/>
              </a:buClr>
              <a:buSzPts val="5600"/>
              <a:buFont typeface="Arial"/>
              <a:buChar char="•"/>
              <a:defRPr sz="3955" b="0" i="0" u="none" strike="noStrike" cap="none">
                <a:solidFill>
                  <a:schemeClr val="dk1"/>
                </a:solidFill>
                <a:latin typeface="Arial"/>
                <a:ea typeface="Arial"/>
                <a:cs typeface="Arial"/>
                <a:sym typeface="Arial"/>
              </a:defRPr>
            </a:lvl3pPr>
            <a:lvl4pPr marL="1291499" marR="0" lvl="3" indent="-372203" algn="l" rtl="0">
              <a:spcBef>
                <a:spcPts val="664"/>
              </a:spcBef>
              <a:spcAft>
                <a:spcPts val="0"/>
              </a:spcAft>
              <a:buClr>
                <a:schemeClr val="dk1"/>
              </a:buClr>
              <a:buSzPts val="4700"/>
              <a:buFont typeface="Arial"/>
              <a:buChar char="–"/>
              <a:defRPr sz="3319" b="0" i="0" u="none" strike="noStrike" cap="none">
                <a:solidFill>
                  <a:schemeClr val="dk1"/>
                </a:solidFill>
                <a:latin typeface="Arial"/>
                <a:ea typeface="Arial"/>
                <a:cs typeface="Arial"/>
                <a:sym typeface="Arial"/>
              </a:defRPr>
            </a:lvl4pPr>
            <a:lvl5pPr marL="1614373" marR="0" lvl="4" indent="-372203" algn="l" rtl="0">
              <a:spcBef>
                <a:spcPts val="664"/>
              </a:spcBef>
              <a:spcAft>
                <a:spcPts val="0"/>
              </a:spcAft>
              <a:buClr>
                <a:schemeClr val="dk1"/>
              </a:buClr>
              <a:buSzPts val="4700"/>
              <a:buFont typeface="Arial"/>
              <a:buChar char="»"/>
              <a:defRPr sz="3319" b="0" i="0" u="none" strike="noStrike" cap="none">
                <a:solidFill>
                  <a:schemeClr val="dk1"/>
                </a:solidFill>
                <a:latin typeface="Arial"/>
                <a:ea typeface="Arial"/>
                <a:cs typeface="Arial"/>
                <a:sym typeface="Arial"/>
              </a:defRPr>
            </a:lvl5pPr>
            <a:lvl6pPr marL="1937248" marR="0" lvl="5" indent="-372203"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6pPr>
            <a:lvl7pPr marL="2260122" marR="0" lvl="6" indent="-372203"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7pPr>
            <a:lvl8pPr marL="2582997" marR="0" lvl="7" indent="-372203"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8pPr>
            <a:lvl9pPr marL="2905872" marR="0" lvl="8" indent="-372203"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9pPr>
          </a:lstStyle>
          <a:p>
            <a:endParaRPr/>
          </a:p>
        </p:txBody>
      </p:sp>
      <p:sp>
        <p:nvSpPr>
          <p:cNvPr id="62" name="Google Shape;62;p7"/>
          <p:cNvSpPr>
            <a:spLocks noGrp="1"/>
          </p:cNvSpPr>
          <p:nvPr>
            <p:ph type="chart" idx="18"/>
          </p:nvPr>
        </p:nvSpPr>
        <p:spPr>
          <a:xfrm>
            <a:off x="1710039" y="6519375"/>
            <a:ext cx="8605825" cy="2733666"/>
          </a:xfrm>
          <a:prstGeom prst="rect">
            <a:avLst/>
          </a:prstGeom>
          <a:noFill/>
          <a:ln>
            <a:noFill/>
          </a:ln>
        </p:spPr>
        <p:txBody>
          <a:bodyPr spcFirstLastPara="1" wrap="square" lIns="91425" tIns="45700" rIns="91425" bIns="45700" anchor="t" anchorCtr="0">
            <a:noAutofit/>
          </a:bodyPr>
          <a:lstStyle>
            <a:lvl1pPr marR="0" lvl="0" algn="ctr" rtl="0">
              <a:spcBef>
                <a:spcPts val="565"/>
              </a:spcBef>
              <a:spcAft>
                <a:spcPts val="0"/>
              </a:spcAft>
              <a:buClr>
                <a:schemeClr val="dk1"/>
              </a:buClr>
              <a:buSzPts val="4000"/>
              <a:buFont typeface="Arial"/>
              <a:buNone/>
              <a:defRPr sz="2825" b="1" i="0" u="none" strike="noStrike" cap="none">
                <a:solidFill>
                  <a:schemeClr val="dk1"/>
                </a:solidFill>
                <a:latin typeface="Arial"/>
                <a:ea typeface="Arial"/>
                <a:cs typeface="Arial"/>
                <a:sym typeface="Arial"/>
              </a:defRPr>
            </a:lvl1pPr>
            <a:lvl2pPr marR="0" lvl="1" algn="l" rtl="0">
              <a:spcBef>
                <a:spcPts val="932"/>
              </a:spcBef>
              <a:spcAft>
                <a:spcPts val="0"/>
              </a:spcAft>
              <a:buClr>
                <a:schemeClr val="dk1"/>
              </a:buClr>
              <a:buSzPts val="6600"/>
              <a:buFont typeface="Arial"/>
              <a:buChar char="–"/>
              <a:defRPr sz="4661" b="0" i="0" u="none" strike="noStrike" cap="none">
                <a:solidFill>
                  <a:schemeClr val="dk1"/>
                </a:solidFill>
                <a:latin typeface="Arial"/>
                <a:ea typeface="Arial"/>
                <a:cs typeface="Arial"/>
                <a:sym typeface="Arial"/>
              </a:defRPr>
            </a:lvl2pPr>
            <a:lvl3pPr marR="0" lvl="2" algn="l" rtl="0">
              <a:spcBef>
                <a:spcPts val="791"/>
              </a:spcBef>
              <a:spcAft>
                <a:spcPts val="0"/>
              </a:spcAft>
              <a:buClr>
                <a:schemeClr val="dk1"/>
              </a:buClr>
              <a:buSzPts val="5600"/>
              <a:buFont typeface="Arial"/>
              <a:buChar char="•"/>
              <a:defRPr sz="3955" b="0" i="0" u="none" strike="noStrike" cap="none">
                <a:solidFill>
                  <a:schemeClr val="dk1"/>
                </a:solidFill>
                <a:latin typeface="Arial"/>
                <a:ea typeface="Arial"/>
                <a:cs typeface="Arial"/>
                <a:sym typeface="Arial"/>
              </a:defRPr>
            </a:lvl3pPr>
            <a:lvl4pPr marR="0" lvl="3" algn="l" rtl="0">
              <a:spcBef>
                <a:spcPts val="664"/>
              </a:spcBef>
              <a:spcAft>
                <a:spcPts val="0"/>
              </a:spcAft>
              <a:buClr>
                <a:schemeClr val="dk1"/>
              </a:buClr>
              <a:buSzPts val="4700"/>
              <a:buFont typeface="Arial"/>
              <a:buChar char="–"/>
              <a:defRPr sz="3319" b="0" i="0" u="none" strike="noStrike" cap="none">
                <a:solidFill>
                  <a:schemeClr val="dk1"/>
                </a:solidFill>
                <a:latin typeface="Arial"/>
                <a:ea typeface="Arial"/>
                <a:cs typeface="Arial"/>
                <a:sym typeface="Arial"/>
              </a:defRPr>
            </a:lvl4pPr>
            <a:lvl5pPr marR="0" lvl="4" algn="l" rtl="0">
              <a:spcBef>
                <a:spcPts val="664"/>
              </a:spcBef>
              <a:spcAft>
                <a:spcPts val="0"/>
              </a:spcAft>
              <a:buClr>
                <a:schemeClr val="dk1"/>
              </a:buClr>
              <a:buSzPts val="4700"/>
              <a:buFont typeface="Arial"/>
              <a:buChar char="»"/>
              <a:defRPr sz="3319" b="0" i="0" u="none" strike="noStrike" cap="none">
                <a:solidFill>
                  <a:schemeClr val="dk1"/>
                </a:solidFill>
                <a:latin typeface="Arial"/>
                <a:ea typeface="Arial"/>
                <a:cs typeface="Arial"/>
                <a:sym typeface="Arial"/>
              </a:defRPr>
            </a:lvl5pPr>
            <a:lvl6pPr marR="0" lvl="5"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6pPr>
            <a:lvl7pPr marR="0" lvl="6"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7pPr>
            <a:lvl8pPr marR="0" lvl="7"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8pPr>
            <a:lvl9pPr marR="0" lvl="8"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9pPr>
          </a:lstStyle>
          <a:p>
            <a:endParaRPr/>
          </a:p>
        </p:txBody>
      </p:sp>
      <p:sp>
        <p:nvSpPr>
          <p:cNvPr id="63" name="Google Shape;63;p7"/>
          <p:cNvSpPr>
            <a:spLocks noGrp="1"/>
          </p:cNvSpPr>
          <p:nvPr>
            <p:ph type="pic" idx="19"/>
          </p:nvPr>
        </p:nvSpPr>
        <p:spPr>
          <a:xfrm>
            <a:off x="1548451" y="10224212"/>
            <a:ext cx="8998755" cy="3525350"/>
          </a:xfrm>
          <a:prstGeom prst="rect">
            <a:avLst/>
          </a:prstGeom>
          <a:noFill/>
          <a:ln>
            <a:noFill/>
          </a:ln>
        </p:spPr>
        <p:txBody>
          <a:bodyPr spcFirstLastPara="1" wrap="square" lIns="91425" tIns="45700" rIns="91425" bIns="45700" anchor="t" anchorCtr="0">
            <a:noAutofit/>
          </a:bodyPr>
          <a:lstStyle>
            <a:lvl1pPr marR="0" lvl="0" algn="ctr" rtl="0">
              <a:spcBef>
                <a:spcPts val="565"/>
              </a:spcBef>
              <a:spcAft>
                <a:spcPts val="0"/>
              </a:spcAft>
              <a:buClr>
                <a:schemeClr val="dk1"/>
              </a:buClr>
              <a:buSzPts val="4000"/>
              <a:buFont typeface="Arial"/>
              <a:buNone/>
              <a:defRPr sz="2825" b="1" i="0" u="none" strike="noStrike" cap="none">
                <a:solidFill>
                  <a:schemeClr val="dk1"/>
                </a:solidFill>
                <a:latin typeface="Arial"/>
                <a:ea typeface="Arial"/>
                <a:cs typeface="Arial"/>
                <a:sym typeface="Arial"/>
              </a:defRPr>
            </a:lvl1pPr>
            <a:lvl2pPr marR="0" lvl="1" algn="l" rtl="0">
              <a:spcBef>
                <a:spcPts val="932"/>
              </a:spcBef>
              <a:spcAft>
                <a:spcPts val="0"/>
              </a:spcAft>
              <a:buClr>
                <a:schemeClr val="dk1"/>
              </a:buClr>
              <a:buSzPts val="6600"/>
              <a:buFont typeface="Arial"/>
              <a:buChar char="–"/>
              <a:defRPr sz="4661" b="0" i="0" u="none" strike="noStrike" cap="none">
                <a:solidFill>
                  <a:schemeClr val="dk1"/>
                </a:solidFill>
                <a:latin typeface="Arial"/>
                <a:ea typeface="Arial"/>
                <a:cs typeface="Arial"/>
                <a:sym typeface="Arial"/>
              </a:defRPr>
            </a:lvl2pPr>
            <a:lvl3pPr marR="0" lvl="2" algn="l" rtl="0">
              <a:spcBef>
                <a:spcPts val="791"/>
              </a:spcBef>
              <a:spcAft>
                <a:spcPts val="0"/>
              </a:spcAft>
              <a:buClr>
                <a:schemeClr val="dk1"/>
              </a:buClr>
              <a:buSzPts val="5600"/>
              <a:buFont typeface="Arial"/>
              <a:buChar char="•"/>
              <a:defRPr sz="3955" b="0" i="0" u="none" strike="noStrike" cap="none">
                <a:solidFill>
                  <a:schemeClr val="dk1"/>
                </a:solidFill>
                <a:latin typeface="Arial"/>
                <a:ea typeface="Arial"/>
                <a:cs typeface="Arial"/>
                <a:sym typeface="Arial"/>
              </a:defRPr>
            </a:lvl3pPr>
            <a:lvl4pPr marR="0" lvl="3" algn="l" rtl="0">
              <a:spcBef>
                <a:spcPts val="664"/>
              </a:spcBef>
              <a:spcAft>
                <a:spcPts val="0"/>
              </a:spcAft>
              <a:buClr>
                <a:schemeClr val="dk1"/>
              </a:buClr>
              <a:buSzPts val="4700"/>
              <a:buFont typeface="Arial"/>
              <a:buChar char="–"/>
              <a:defRPr sz="3319" b="0" i="0" u="none" strike="noStrike" cap="none">
                <a:solidFill>
                  <a:schemeClr val="dk1"/>
                </a:solidFill>
                <a:latin typeface="Arial"/>
                <a:ea typeface="Arial"/>
                <a:cs typeface="Arial"/>
                <a:sym typeface="Arial"/>
              </a:defRPr>
            </a:lvl4pPr>
            <a:lvl5pPr marR="0" lvl="4" algn="l" rtl="0">
              <a:spcBef>
                <a:spcPts val="664"/>
              </a:spcBef>
              <a:spcAft>
                <a:spcPts val="0"/>
              </a:spcAft>
              <a:buClr>
                <a:schemeClr val="dk1"/>
              </a:buClr>
              <a:buSzPts val="4700"/>
              <a:buFont typeface="Arial"/>
              <a:buChar char="»"/>
              <a:defRPr sz="3319" b="0" i="0" u="none" strike="noStrike" cap="none">
                <a:solidFill>
                  <a:schemeClr val="dk1"/>
                </a:solidFill>
                <a:latin typeface="Arial"/>
                <a:ea typeface="Arial"/>
                <a:cs typeface="Arial"/>
                <a:sym typeface="Arial"/>
              </a:defRPr>
            </a:lvl5pPr>
            <a:lvl6pPr marR="0" lvl="5"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6pPr>
            <a:lvl7pPr marR="0" lvl="6"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7pPr>
            <a:lvl8pPr marR="0" lvl="7"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8pPr>
            <a:lvl9pPr marR="0" lvl="8"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9pPr>
          </a:lstStyle>
          <a:p>
            <a:endParaRPr/>
          </a:p>
        </p:txBody>
      </p:sp>
      <p:sp>
        <p:nvSpPr>
          <p:cNvPr id="64" name="Google Shape;64;p7"/>
          <p:cNvSpPr txBox="1">
            <a:spLocks noGrp="1"/>
          </p:cNvSpPr>
          <p:nvPr>
            <p:ph type="body" idx="20"/>
          </p:nvPr>
        </p:nvSpPr>
        <p:spPr>
          <a:xfrm>
            <a:off x="1710040" y="9576765"/>
            <a:ext cx="8531793" cy="252169"/>
          </a:xfrm>
          <a:prstGeom prst="rect">
            <a:avLst/>
          </a:prstGeom>
          <a:noFill/>
          <a:ln>
            <a:noFill/>
          </a:ln>
        </p:spPr>
        <p:txBody>
          <a:bodyPr spcFirstLastPara="1" wrap="square" lIns="91425" tIns="45700" rIns="91425" bIns="45700" anchor="t" anchorCtr="0">
            <a:noAutofit/>
          </a:bodyPr>
          <a:lstStyle>
            <a:lvl1pPr marL="322875" marR="0" lvl="0" indent="-161437" algn="l" rtl="0">
              <a:spcBef>
                <a:spcPts val="254"/>
              </a:spcBef>
              <a:spcAft>
                <a:spcPts val="0"/>
              </a:spcAft>
              <a:buClr>
                <a:schemeClr val="dk1"/>
              </a:buClr>
              <a:buSzPts val="1800"/>
              <a:buFont typeface="Arial"/>
              <a:buNone/>
              <a:defRPr sz="1271" b="0" i="1" u="none" strike="noStrike" cap="none">
                <a:solidFill>
                  <a:schemeClr val="dk1"/>
                </a:solidFill>
                <a:latin typeface="Arial"/>
                <a:ea typeface="Arial"/>
                <a:cs typeface="Arial"/>
                <a:sym typeface="Arial"/>
              </a:defRPr>
            </a:lvl1pPr>
            <a:lvl2pPr marL="645749" marR="0" lvl="1" indent="-457406" algn="l" rtl="0">
              <a:spcBef>
                <a:spcPts val="932"/>
              </a:spcBef>
              <a:spcAft>
                <a:spcPts val="0"/>
              </a:spcAft>
              <a:buClr>
                <a:schemeClr val="dk1"/>
              </a:buClr>
              <a:buSzPts val="6600"/>
              <a:buFont typeface="Arial"/>
              <a:buChar char="–"/>
              <a:defRPr sz="4661" b="0" i="0" u="none" strike="noStrike" cap="none">
                <a:solidFill>
                  <a:schemeClr val="dk1"/>
                </a:solidFill>
                <a:latin typeface="Arial"/>
                <a:ea typeface="Arial"/>
                <a:cs typeface="Arial"/>
                <a:sym typeface="Arial"/>
              </a:defRPr>
            </a:lvl2pPr>
            <a:lvl3pPr marL="968624" marR="0" lvl="2" indent="-412562" algn="l" rtl="0">
              <a:spcBef>
                <a:spcPts val="791"/>
              </a:spcBef>
              <a:spcAft>
                <a:spcPts val="0"/>
              </a:spcAft>
              <a:buClr>
                <a:schemeClr val="dk1"/>
              </a:buClr>
              <a:buSzPts val="5600"/>
              <a:buFont typeface="Arial"/>
              <a:buChar char="•"/>
              <a:defRPr sz="3955" b="0" i="0" u="none" strike="noStrike" cap="none">
                <a:solidFill>
                  <a:schemeClr val="dk1"/>
                </a:solidFill>
                <a:latin typeface="Arial"/>
                <a:ea typeface="Arial"/>
                <a:cs typeface="Arial"/>
                <a:sym typeface="Arial"/>
              </a:defRPr>
            </a:lvl3pPr>
            <a:lvl4pPr marL="1291499" marR="0" lvl="3" indent="-372203" algn="l" rtl="0">
              <a:spcBef>
                <a:spcPts val="664"/>
              </a:spcBef>
              <a:spcAft>
                <a:spcPts val="0"/>
              </a:spcAft>
              <a:buClr>
                <a:schemeClr val="dk1"/>
              </a:buClr>
              <a:buSzPts val="4700"/>
              <a:buFont typeface="Arial"/>
              <a:buChar char="–"/>
              <a:defRPr sz="3319" b="0" i="0" u="none" strike="noStrike" cap="none">
                <a:solidFill>
                  <a:schemeClr val="dk1"/>
                </a:solidFill>
                <a:latin typeface="Arial"/>
                <a:ea typeface="Arial"/>
                <a:cs typeface="Arial"/>
                <a:sym typeface="Arial"/>
              </a:defRPr>
            </a:lvl4pPr>
            <a:lvl5pPr marL="1614373" marR="0" lvl="4" indent="-372203" algn="l" rtl="0">
              <a:spcBef>
                <a:spcPts val="664"/>
              </a:spcBef>
              <a:spcAft>
                <a:spcPts val="0"/>
              </a:spcAft>
              <a:buClr>
                <a:schemeClr val="dk1"/>
              </a:buClr>
              <a:buSzPts val="4700"/>
              <a:buFont typeface="Arial"/>
              <a:buChar char="»"/>
              <a:defRPr sz="3319" b="0" i="0" u="none" strike="noStrike" cap="none">
                <a:solidFill>
                  <a:schemeClr val="dk1"/>
                </a:solidFill>
                <a:latin typeface="Arial"/>
                <a:ea typeface="Arial"/>
                <a:cs typeface="Arial"/>
                <a:sym typeface="Arial"/>
              </a:defRPr>
            </a:lvl5pPr>
            <a:lvl6pPr marL="1937248" marR="0" lvl="5" indent="-372203"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6pPr>
            <a:lvl7pPr marL="2260122" marR="0" lvl="6" indent="-372203"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7pPr>
            <a:lvl8pPr marL="2582997" marR="0" lvl="7" indent="-372203"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8pPr>
            <a:lvl9pPr marL="2905872" marR="0" lvl="8" indent="-372203"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9pPr>
          </a:lstStyle>
          <a:p>
            <a:endParaRPr/>
          </a:p>
        </p:txBody>
      </p:sp>
      <p:sp>
        <p:nvSpPr>
          <p:cNvPr id="65" name="Google Shape;65;p7"/>
          <p:cNvSpPr txBox="1">
            <a:spLocks noGrp="1"/>
          </p:cNvSpPr>
          <p:nvPr>
            <p:ph type="body" idx="21"/>
          </p:nvPr>
        </p:nvSpPr>
        <p:spPr>
          <a:xfrm>
            <a:off x="1821924" y="18676609"/>
            <a:ext cx="5149983" cy="252169"/>
          </a:xfrm>
          <a:prstGeom prst="rect">
            <a:avLst/>
          </a:prstGeom>
          <a:noFill/>
          <a:ln>
            <a:noFill/>
          </a:ln>
        </p:spPr>
        <p:txBody>
          <a:bodyPr spcFirstLastPara="1" wrap="square" lIns="91425" tIns="45700" rIns="91425" bIns="45700" anchor="t" anchorCtr="0">
            <a:noAutofit/>
          </a:bodyPr>
          <a:lstStyle>
            <a:lvl1pPr marL="322875" marR="0" lvl="0" indent="-161437" algn="l" rtl="0">
              <a:spcBef>
                <a:spcPts val="254"/>
              </a:spcBef>
              <a:spcAft>
                <a:spcPts val="0"/>
              </a:spcAft>
              <a:buClr>
                <a:schemeClr val="dk1"/>
              </a:buClr>
              <a:buSzPts val="1800"/>
              <a:buFont typeface="Arial"/>
              <a:buNone/>
              <a:defRPr sz="1271" b="0" i="1" u="none" strike="noStrike" cap="none">
                <a:solidFill>
                  <a:schemeClr val="dk1"/>
                </a:solidFill>
                <a:latin typeface="Arial"/>
                <a:ea typeface="Arial"/>
                <a:cs typeface="Arial"/>
                <a:sym typeface="Arial"/>
              </a:defRPr>
            </a:lvl1pPr>
            <a:lvl2pPr marL="645749" marR="0" lvl="1" indent="-457406" algn="l" rtl="0">
              <a:spcBef>
                <a:spcPts val="932"/>
              </a:spcBef>
              <a:spcAft>
                <a:spcPts val="0"/>
              </a:spcAft>
              <a:buClr>
                <a:schemeClr val="dk1"/>
              </a:buClr>
              <a:buSzPts val="6600"/>
              <a:buFont typeface="Arial"/>
              <a:buChar char="–"/>
              <a:defRPr sz="4661" b="0" i="0" u="none" strike="noStrike" cap="none">
                <a:solidFill>
                  <a:schemeClr val="dk1"/>
                </a:solidFill>
                <a:latin typeface="Arial"/>
                <a:ea typeface="Arial"/>
                <a:cs typeface="Arial"/>
                <a:sym typeface="Arial"/>
              </a:defRPr>
            </a:lvl2pPr>
            <a:lvl3pPr marL="968624" marR="0" lvl="2" indent="-412562" algn="l" rtl="0">
              <a:spcBef>
                <a:spcPts val="791"/>
              </a:spcBef>
              <a:spcAft>
                <a:spcPts val="0"/>
              </a:spcAft>
              <a:buClr>
                <a:schemeClr val="dk1"/>
              </a:buClr>
              <a:buSzPts val="5600"/>
              <a:buFont typeface="Arial"/>
              <a:buChar char="•"/>
              <a:defRPr sz="3955" b="0" i="0" u="none" strike="noStrike" cap="none">
                <a:solidFill>
                  <a:schemeClr val="dk1"/>
                </a:solidFill>
                <a:latin typeface="Arial"/>
                <a:ea typeface="Arial"/>
                <a:cs typeface="Arial"/>
                <a:sym typeface="Arial"/>
              </a:defRPr>
            </a:lvl3pPr>
            <a:lvl4pPr marL="1291499" marR="0" lvl="3" indent="-372203" algn="l" rtl="0">
              <a:spcBef>
                <a:spcPts val="664"/>
              </a:spcBef>
              <a:spcAft>
                <a:spcPts val="0"/>
              </a:spcAft>
              <a:buClr>
                <a:schemeClr val="dk1"/>
              </a:buClr>
              <a:buSzPts val="4700"/>
              <a:buFont typeface="Arial"/>
              <a:buChar char="–"/>
              <a:defRPr sz="3319" b="0" i="0" u="none" strike="noStrike" cap="none">
                <a:solidFill>
                  <a:schemeClr val="dk1"/>
                </a:solidFill>
                <a:latin typeface="Arial"/>
                <a:ea typeface="Arial"/>
                <a:cs typeface="Arial"/>
                <a:sym typeface="Arial"/>
              </a:defRPr>
            </a:lvl4pPr>
            <a:lvl5pPr marL="1614373" marR="0" lvl="4" indent="-372203" algn="l" rtl="0">
              <a:spcBef>
                <a:spcPts val="664"/>
              </a:spcBef>
              <a:spcAft>
                <a:spcPts val="0"/>
              </a:spcAft>
              <a:buClr>
                <a:schemeClr val="dk1"/>
              </a:buClr>
              <a:buSzPts val="4700"/>
              <a:buFont typeface="Arial"/>
              <a:buChar char="»"/>
              <a:defRPr sz="3319" b="0" i="0" u="none" strike="noStrike" cap="none">
                <a:solidFill>
                  <a:schemeClr val="dk1"/>
                </a:solidFill>
                <a:latin typeface="Arial"/>
                <a:ea typeface="Arial"/>
                <a:cs typeface="Arial"/>
                <a:sym typeface="Arial"/>
              </a:defRPr>
            </a:lvl5pPr>
            <a:lvl6pPr marL="1937248" marR="0" lvl="5" indent="-372203"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6pPr>
            <a:lvl7pPr marL="2260122" marR="0" lvl="6" indent="-372203"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7pPr>
            <a:lvl8pPr marL="2582997" marR="0" lvl="7" indent="-372203"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8pPr>
            <a:lvl9pPr marL="2905872" marR="0" lvl="8" indent="-372203"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9pPr>
          </a:lstStyle>
          <a:p>
            <a:endParaRPr/>
          </a:p>
        </p:txBody>
      </p:sp>
      <p:sp>
        <p:nvSpPr>
          <p:cNvPr id="66" name="Google Shape;66;p7"/>
          <p:cNvSpPr txBox="1">
            <a:spLocks noGrp="1"/>
          </p:cNvSpPr>
          <p:nvPr>
            <p:ph type="body" idx="22"/>
          </p:nvPr>
        </p:nvSpPr>
        <p:spPr>
          <a:xfrm>
            <a:off x="10863263" y="18676609"/>
            <a:ext cx="8788037" cy="252169"/>
          </a:xfrm>
          <a:prstGeom prst="rect">
            <a:avLst/>
          </a:prstGeom>
          <a:noFill/>
          <a:ln>
            <a:noFill/>
          </a:ln>
        </p:spPr>
        <p:txBody>
          <a:bodyPr spcFirstLastPara="1" wrap="square" lIns="91425" tIns="45700" rIns="91425" bIns="45700" anchor="t" anchorCtr="0">
            <a:noAutofit/>
          </a:bodyPr>
          <a:lstStyle>
            <a:lvl1pPr marL="322875" marR="0" lvl="0" indent="-161437" algn="l" rtl="0">
              <a:spcBef>
                <a:spcPts val="254"/>
              </a:spcBef>
              <a:spcAft>
                <a:spcPts val="0"/>
              </a:spcAft>
              <a:buClr>
                <a:schemeClr val="dk1"/>
              </a:buClr>
              <a:buSzPts val="1800"/>
              <a:buFont typeface="Arial"/>
              <a:buNone/>
              <a:defRPr sz="1271" b="0" i="1" u="none" strike="noStrike" cap="none">
                <a:solidFill>
                  <a:schemeClr val="dk1"/>
                </a:solidFill>
                <a:latin typeface="Arial"/>
                <a:ea typeface="Arial"/>
                <a:cs typeface="Arial"/>
                <a:sym typeface="Arial"/>
              </a:defRPr>
            </a:lvl1pPr>
            <a:lvl2pPr marL="645749" marR="0" lvl="1" indent="-457406" algn="l" rtl="0">
              <a:spcBef>
                <a:spcPts val="932"/>
              </a:spcBef>
              <a:spcAft>
                <a:spcPts val="0"/>
              </a:spcAft>
              <a:buClr>
                <a:schemeClr val="dk1"/>
              </a:buClr>
              <a:buSzPts val="6600"/>
              <a:buFont typeface="Arial"/>
              <a:buChar char="–"/>
              <a:defRPr sz="4661" b="0" i="0" u="none" strike="noStrike" cap="none">
                <a:solidFill>
                  <a:schemeClr val="dk1"/>
                </a:solidFill>
                <a:latin typeface="Arial"/>
                <a:ea typeface="Arial"/>
                <a:cs typeface="Arial"/>
                <a:sym typeface="Arial"/>
              </a:defRPr>
            </a:lvl2pPr>
            <a:lvl3pPr marL="968624" marR="0" lvl="2" indent="-412562" algn="l" rtl="0">
              <a:spcBef>
                <a:spcPts val="791"/>
              </a:spcBef>
              <a:spcAft>
                <a:spcPts val="0"/>
              </a:spcAft>
              <a:buClr>
                <a:schemeClr val="dk1"/>
              </a:buClr>
              <a:buSzPts val="5600"/>
              <a:buFont typeface="Arial"/>
              <a:buChar char="•"/>
              <a:defRPr sz="3955" b="0" i="0" u="none" strike="noStrike" cap="none">
                <a:solidFill>
                  <a:schemeClr val="dk1"/>
                </a:solidFill>
                <a:latin typeface="Arial"/>
                <a:ea typeface="Arial"/>
                <a:cs typeface="Arial"/>
                <a:sym typeface="Arial"/>
              </a:defRPr>
            </a:lvl3pPr>
            <a:lvl4pPr marL="1291499" marR="0" lvl="3" indent="-372203" algn="l" rtl="0">
              <a:spcBef>
                <a:spcPts val="664"/>
              </a:spcBef>
              <a:spcAft>
                <a:spcPts val="0"/>
              </a:spcAft>
              <a:buClr>
                <a:schemeClr val="dk1"/>
              </a:buClr>
              <a:buSzPts val="4700"/>
              <a:buFont typeface="Arial"/>
              <a:buChar char="–"/>
              <a:defRPr sz="3319" b="0" i="0" u="none" strike="noStrike" cap="none">
                <a:solidFill>
                  <a:schemeClr val="dk1"/>
                </a:solidFill>
                <a:latin typeface="Arial"/>
                <a:ea typeface="Arial"/>
                <a:cs typeface="Arial"/>
                <a:sym typeface="Arial"/>
              </a:defRPr>
            </a:lvl4pPr>
            <a:lvl5pPr marL="1614373" marR="0" lvl="4" indent="-372203" algn="l" rtl="0">
              <a:spcBef>
                <a:spcPts val="664"/>
              </a:spcBef>
              <a:spcAft>
                <a:spcPts val="0"/>
              </a:spcAft>
              <a:buClr>
                <a:schemeClr val="dk1"/>
              </a:buClr>
              <a:buSzPts val="4700"/>
              <a:buFont typeface="Arial"/>
              <a:buChar char="»"/>
              <a:defRPr sz="3319" b="0" i="0" u="none" strike="noStrike" cap="none">
                <a:solidFill>
                  <a:schemeClr val="dk1"/>
                </a:solidFill>
                <a:latin typeface="Arial"/>
                <a:ea typeface="Arial"/>
                <a:cs typeface="Arial"/>
                <a:sym typeface="Arial"/>
              </a:defRPr>
            </a:lvl5pPr>
            <a:lvl6pPr marL="1937248" marR="0" lvl="5" indent="-372203"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6pPr>
            <a:lvl7pPr marL="2260122" marR="0" lvl="6" indent="-372203"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7pPr>
            <a:lvl8pPr marL="2582997" marR="0" lvl="7" indent="-372203"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8pPr>
            <a:lvl9pPr marL="2905872" marR="0" lvl="8" indent="-372203"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9pPr>
          </a:lstStyle>
          <a:p>
            <a:endParaRPr/>
          </a:p>
        </p:txBody>
      </p:sp>
      <p:sp>
        <p:nvSpPr>
          <p:cNvPr id="67" name="Google Shape;67;p7"/>
          <p:cNvSpPr txBox="1">
            <a:spLocks noGrp="1"/>
          </p:cNvSpPr>
          <p:nvPr>
            <p:ph type="body" idx="23"/>
          </p:nvPr>
        </p:nvSpPr>
        <p:spPr>
          <a:xfrm>
            <a:off x="20089801" y="18676609"/>
            <a:ext cx="8583180" cy="252169"/>
          </a:xfrm>
          <a:prstGeom prst="rect">
            <a:avLst/>
          </a:prstGeom>
          <a:noFill/>
          <a:ln>
            <a:noFill/>
          </a:ln>
        </p:spPr>
        <p:txBody>
          <a:bodyPr spcFirstLastPara="1" wrap="square" lIns="91425" tIns="45700" rIns="91425" bIns="45700" anchor="t" anchorCtr="0">
            <a:noAutofit/>
          </a:bodyPr>
          <a:lstStyle>
            <a:lvl1pPr marL="322875" marR="0" lvl="0" indent="-161437" algn="l" rtl="0">
              <a:spcBef>
                <a:spcPts val="254"/>
              </a:spcBef>
              <a:spcAft>
                <a:spcPts val="0"/>
              </a:spcAft>
              <a:buClr>
                <a:schemeClr val="dk1"/>
              </a:buClr>
              <a:buSzPts val="1800"/>
              <a:buFont typeface="Arial"/>
              <a:buNone/>
              <a:defRPr sz="1271" b="0" i="1" u="none" strike="noStrike" cap="none">
                <a:solidFill>
                  <a:schemeClr val="dk1"/>
                </a:solidFill>
                <a:latin typeface="Arial"/>
                <a:ea typeface="Arial"/>
                <a:cs typeface="Arial"/>
                <a:sym typeface="Arial"/>
              </a:defRPr>
            </a:lvl1pPr>
            <a:lvl2pPr marL="645749" marR="0" lvl="1" indent="-457406" algn="l" rtl="0">
              <a:spcBef>
                <a:spcPts val="932"/>
              </a:spcBef>
              <a:spcAft>
                <a:spcPts val="0"/>
              </a:spcAft>
              <a:buClr>
                <a:schemeClr val="dk1"/>
              </a:buClr>
              <a:buSzPts val="6600"/>
              <a:buFont typeface="Arial"/>
              <a:buChar char="–"/>
              <a:defRPr sz="4661" b="0" i="0" u="none" strike="noStrike" cap="none">
                <a:solidFill>
                  <a:schemeClr val="dk1"/>
                </a:solidFill>
                <a:latin typeface="Arial"/>
                <a:ea typeface="Arial"/>
                <a:cs typeface="Arial"/>
                <a:sym typeface="Arial"/>
              </a:defRPr>
            </a:lvl2pPr>
            <a:lvl3pPr marL="968624" marR="0" lvl="2" indent="-412562" algn="l" rtl="0">
              <a:spcBef>
                <a:spcPts val="791"/>
              </a:spcBef>
              <a:spcAft>
                <a:spcPts val="0"/>
              </a:spcAft>
              <a:buClr>
                <a:schemeClr val="dk1"/>
              </a:buClr>
              <a:buSzPts val="5600"/>
              <a:buFont typeface="Arial"/>
              <a:buChar char="•"/>
              <a:defRPr sz="3955" b="0" i="0" u="none" strike="noStrike" cap="none">
                <a:solidFill>
                  <a:schemeClr val="dk1"/>
                </a:solidFill>
                <a:latin typeface="Arial"/>
                <a:ea typeface="Arial"/>
                <a:cs typeface="Arial"/>
                <a:sym typeface="Arial"/>
              </a:defRPr>
            </a:lvl3pPr>
            <a:lvl4pPr marL="1291499" marR="0" lvl="3" indent="-372203" algn="l" rtl="0">
              <a:spcBef>
                <a:spcPts val="664"/>
              </a:spcBef>
              <a:spcAft>
                <a:spcPts val="0"/>
              </a:spcAft>
              <a:buClr>
                <a:schemeClr val="dk1"/>
              </a:buClr>
              <a:buSzPts val="4700"/>
              <a:buFont typeface="Arial"/>
              <a:buChar char="–"/>
              <a:defRPr sz="3319" b="0" i="0" u="none" strike="noStrike" cap="none">
                <a:solidFill>
                  <a:schemeClr val="dk1"/>
                </a:solidFill>
                <a:latin typeface="Arial"/>
                <a:ea typeface="Arial"/>
                <a:cs typeface="Arial"/>
                <a:sym typeface="Arial"/>
              </a:defRPr>
            </a:lvl4pPr>
            <a:lvl5pPr marL="1614373" marR="0" lvl="4" indent="-372203" algn="l" rtl="0">
              <a:spcBef>
                <a:spcPts val="664"/>
              </a:spcBef>
              <a:spcAft>
                <a:spcPts val="0"/>
              </a:spcAft>
              <a:buClr>
                <a:schemeClr val="dk1"/>
              </a:buClr>
              <a:buSzPts val="4700"/>
              <a:buFont typeface="Arial"/>
              <a:buChar char="»"/>
              <a:defRPr sz="3319" b="0" i="0" u="none" strike="noStrike" cap="none">
                <a:solidFill>
                  <a:schemeClr val="dk1"/>
                </a:solidFill>
                <a:latin typeface="Arial"/>
                <a:ea typeface="Arial"/>
                <a:cs typeface="Arial"/>
                <a:sym typeface="Arial"/>
              </a:defRPr>
            </a:lvl5pPr>
            <a:lvl6pPr marL="1937248" marR="0" lvl="5" indent="-372203"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6pPr>
            <a:lvl7pPr marL="2260122" marR="0" lvl="6" indent="-372203"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7pPr>
            <a:lvl8pPr marL="2582997" marR="0" lvl="7" indent="-372203"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8pPr>
            <a:lvl9pPr marL="2905872" marR="0" lvl="8" indent="-372203"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9pPr>
          </a:lstStyle>
          <a:p>
            <a:endParaRPr/>
          </a:p>
        </p:txBody>
      </p:sp>
      <p:sp>
        <p:nvSpPr>
          <p:cNvPr id="68" name="Google Shape;68;p7"/>
          <p:cNvSpPr txBox="1">
            <a:spLocks noGrp="1"/>
          </p:cNvSpPr>
          <p:nvPr>
            <p:ph type="body" idx="24"/>
          </p:nvPr>
        </p:nvSpPr>
        <p:spPr>
          <a:xfrm>
            <a:off x="10985891" y="13308034"/>
            <a:ext cx="8423611" cy="252169"/>
          </a:xfrm>
          <a:prstGeom prst="rect">
            <a:avLst/>
          </a:prstGeom>
          <a:noFill/>
          <a:ln>
            <a:noFill/>
          </a:ln>
        </p:spPr>
        <p:txBody>
          <a:bodyPr spcFirstLastPara="1" wrap="square" lIns="91425" tIns="45700" rIns="91425" bIns="45700" anchor="t" anchorCtr="0">
            <a:noAutofit/>
          </a:bodyPr>
          <a:lstStyle>
            <a:lvl1pPr marL="322875" marR="0" lvl="0" indent="-161437" algn="l" rtl="0">
              <a:spcBef>
                <a:spcPts val="254"/>
              </a:spcBef>
              <a:spcAft>
                <a:spcPts val="0"/>
              </a:spcAft>
              <a:buClr>
                <a:srgbClr val="183E72"/>
              </a:buClr>
              <a:buSzPts val="1800"/>
              <a:buFont typeface="Arial"/>
              <a:buNone/>
              <a:defRPr sz="1271" b="0" i="1" u="none" strike="noStrike" cap="none">
                <a:solidFill>
                  <a:srgbClr val="183E72"/>
                </a:solidFill>
                <a:latin typeface="Arial"/>
                <a:ea typeface="Arial"/>
                <a:cs typeface="Arial"/>
                <a:sym typeface="Arial"/>
              </a:defRPr>
            </a:lvl1pPr>
            <a:lvl2pPr marL="645749" marR="0" lvl="1" indent="-457406" algn="l" rtl="0">
              <a:spcBef>
                <a:spcPts val="932"/>
              </a:spcBef>
              <a:spcAft>
                <a:spcPts val="0"/>
              </a:spcAft>
              <a:buClr>
                <a:schemeClr val="dk1"/>
              </a:buClr>
              <a:buSzPts val="6600"/>
              <a:buFont typeface="Arial"/>
              <a:buChar char="–"/>
              <a:defRPr sz="4661" b="0" i="0" u="none" strike="noStrike" cap="none">
                <a:solidFill>
                  <a:schemeClr val="dk1"/>
                </a:solidFill>
                <a:latin typeface="Arial"/>
                <a:ea typeface="Arial"/>
                <a:cs typeface="Arial"/>
                <a:sym typeface="Arial"/>
              </a:defRPr>
            </a:lvl2pPr>
            <a:lvl3pPr marL="968624" marR="0" lvl="2" indent="-412562" algn="l" rtl="0">
              <a:spcBef>
                <a:spcPts val="791"/>
              </a:spcBef>
              <a:spcAft>
                <a:spcPts val="0"/>
              </a:spcAft>
              <a:buClr>
                <a:schemeClr val="dk1"/>
              </a:buClr>
              <a:buSzPts val="5600"/>
              <a:buFont typeface="Arial"/>
              <a:buChar char="•"/>
              <a:defRPr sz="3955" b="0" i="0" u="none" strike="noStrike" cap="none">
                <a:solidFill>
                  <a:schemeClr val="dk1"/>
                </a:solidFill>
                <a:latin typeface="Arial"/>
                <a:ea typeface="Arial"/>
                <a:cs typeface="Arial"/>
                <a:sym typeface="Arial"/>
              </a:defRPr>
            </a:lvl3pPr>
            <a:lvl4pPr marL="1291499" marR="0" lvl="3" indent="-372203" algn="l" rtl="0">
              <a:spcBef>
                <a:spcPts val="664"/>
              </a:spcBef>
              <a:spcAft>
                <a:spcPts val="0"/>
              </a:spcAft>
              <a:buClr>
                <a:schemeClr val="dk1"/>
              </a:buClr>
              <a:buSzPts val="4700"/>
              <a:buFont typeface="Arial"/>
              <a:buChar char="–"/>
              <a:defRPr sz="3319" b="0" i="0" u="none" strike="noStrike" cap="none">
                <a:solidFill>
                  <a:schemeClr val="dk1"/>
                </a:solidFill>
                <a:latin typeface="Arial"/>
                <a:ea typeface="Arial"/>
                <a:cs typeface="Arial"/>
                <a:sym typeface="Arial"/>
              </a:defRPr>
            </a:lvl4pPr>
            <a:lvl5pPr marL="1614373" marR="0" lvl="4" indent="-372203" algn="l" rtl="0">
              <a:spcBef>
                <a:spcPts val="664"/>
              </a:spcBef>
              <a:spcAft>
                <a:spcPts val="0"/>
              </a:spcAft>
              <a:buClr>
                <a:schemeClr val="dk1"/>
              </a:buClr>
              <a:buSzPts val="4700"/>
              <a:buFont typeface="Arial"/>
              <a:buChar char="»"/>
              <a:defRPr sz="3319" b="0" i="0" u="none" strike="noStrike" cap="none">
                <a:solidFill>
                  <a:schemeClr val="dk1"/>
                </a:solidFill>
                <a:latin typeface="Arial"/>
                <a:ea typeface="Arial"/>
                <a:cs typeface="Arial"/>
                <a:sym typeface="Arial"/>
              </a:defRPr>
            </a:lvl5pPr>
            <a:lvl6pPr marL="1937248" marR="0" lvl="5" indent="-372203"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6pPr>
            <a:lvl7pPr marL="2260122" marR="0" lvl="6" indent="-372203"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7pPr>
            <a:lvl8pPr marL="2582997" marR="0" lvl="7" indent="-372203"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8pPr>
            <a:lvl9pPr marL="2905872" marR="0" lvl="8" indent="-372203"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9pPr>
          </a:lstStyle>
          <a:p>
            <a:endParaRPr/>
          </a:p>
        </p:txBody>
      </p:sp>
      <p:sp>
        <p:nvSpPr>
          <p:cNvPr id="69" name="Google Shape;69;p7"/>
          <p:cNvSpPr txBox="1">
            <a:spLocks noGrp="1"/>
          </p:cNvSpPr>
          <p:nvPr>
            <p:ph type="title"/>
          </p:nvPr>
        </p:nvSpPr>
        <p:spPr>
          <a:xfrm>
            <a:off x="11052103" y="440566"/>
            <a:ext cx="17977300" cy="1115048"/>
          </a:xfrm>
          <a:prstGeom prst="rect">
            <a:avLst/>
          </a:prstGeom>
          <a:noFill/>
          <a:ln>
            <a:noFill/>
          </a:ln>
        </p:spPr>
        <p:txBody>
          <a:bodyPr spcFirstLastPara="1" wrap="square" lIns="214975" tIns="107475" rIns="214975" bIns="107475" anchor="ctr" anchorCtr="0">
            <a:normAutofit/>
          </a:bodyPr>
          <a:lstStyle>
            <a:lvl1pPr lvl="0" algn="l">
              <a:spcBef>
                <a:spcPts val="0"/>
              </a:spcBef>
              <a:spcAft>
                <a:spcPts val="0"/>
              </a:spcAft>
              <a:buClr>
                <a:srgbClr val="183E72"/>
              </a:buClr>
              <a:buSzPts val="7400"/>
              <a:buFont typeface="Arial"/>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0" name="Google Shape;70;p7"/>
          <p:cNvSpPr>
            <a:spLocks noGrp="1"/>
          </p:cNvSpPr>
          <p:nvPr>
            <p:ph type="tbl" idx="25"/>
          </p:nvPr>
        </p:nvSpPr>
        <p:spPr>
          <a:xfrm>
            <a:off x="11004269" y="10790183"/>
            <a:ext cx="8279296" cy="2805605"/>
          </a:xfrm>
          <a:prstGeom prst="rect">
            <a:avLst/>
          </a:prstGeom>
          <a:noFill/>
          <a:ln>
            <a:noFill/>
          </a:ln>
        </p:spPr>
        <p:txBody>
          <a:bodyPr spcFirstLastPara="1" wrap="square" lIns="91425" tIns="45700" rIns="91425" bIns="45700" anchor="t" anchorCtr="0">
            <a:noAutofit/>
          </a:bodyPr>
          <a:lstStyle>
            <a:lvl1pPr marR="0" lvl="0" algn="ctr" rtl="0">
              <a:spcBef>
                <a:spcPts val="0"/>
              </a:spcBef>
              <a:spcAft>
                <a:spcPts val="0"/>
              </a:spcAft>
              <a:buSzPts val="1400"/>
              <a:buNone/>
              <a:defRPr sz="2825" b="0" i="0" u="none" strike="noStrike" cap="none">
                <a:solidFill>
                  <a:srgbClr val="183E72"/>
                </a:solidFill>
                <a:latin typeface="Calibri"/>
                <a:ea typeface="Calibri"/>
                <a:cs typeface="Calibri"/>
                <a:sym typeface="Calibri"/>
              </a:defRPr>
            </a:lvl1pPr>
            <a:lvl2pPr marR="0" lvl="1" algn="l" rtl="0">
              <a:spcBef>
                <a:spcPts val="0"/>
              </a:spcBef>
              <a:spcAft>
                <a:spcPts val="0"/>
              </a:spcAft>
              <a:buSzPts val="1400"/>
              <a:buNone/>
              <a:defRPr sz="2966"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2966"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2966"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2966"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2966"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2966"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2966"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2966" b="0" i="0" u="none" strike="noStrike" cap="none">
                <a:solidFill>
                  <a:schemeClr val="dk1"/>
                </a:solidFill>
                <a:latin typeface="Calibri"/>
                <a:ea typeface="Calibri"/>
                <a:cs typeface="Calibri"/>
                <a:sym typeface="Calibri"/>
              </a:defRPr>
            </a:lvl9pPr>
          </a:lstStyle>
          <a:p>
            <a:endParaRPr/>
          </a:p>
        </p:txBody>
      </p:sp>
      <p:sp>
        <p:nvSpPr>
          <p:cNvPr id="71" name="Google Shape;71;p7"/>
          <p:cNvSpPr>
            <a:spLocks noGrp="1"/>
          </p:cNvSpPr>
          <p:nvPr>
            <p:ph type="chart" idx="26"/>
          </p:nvPr>
        </p:nvSpPr>
        <p:spPr>
          <a:xfrm>
            <a:off x="1821923" y="16410929"/>
            <a:ext cx="8414980" cy="2266065"/>
          </a:xfrm>
          <a:prstGeom prst="rect">
            <a:avLst/>
          </a:prstGeom>
          <a:noFill/>
          <a:ln>
            <a:noFill/>
          </a:ln>
        </p:spPr>
        <p:txBody>
          <a:bodyPr spcFirstLastPara="1" wrap="square" lIns="91425" tIns="45700" rIns="91425" bIns="45700" anchor="t" anchorCtr="0">
            <a:noAutofit/>
          </a:bodyPr>
          <a:lstStyle>
            <a:lvl1pPr marR="0" lvl="0" algn="ctr" rtl="0">
              <a:spcBef>
                <a:spcPts val="565"/>
              </a:spcBef>
              <a:spcAft>
                <a:spcPts val="0"/>
              </a:spcAft>
              <a:buClr>
                <a:schemeClr val="dk1"/>
              </a:buClr>
              <a:buSzPts val="4000"/>
              <a:buFont typeface="Arial"/>
              <a:buNone/>
              <a:defRPr sz="2825" b="1" i="0" u="none" strike="noStrike" cap="none">
                <a:solidFill>
                  <a:schemeClr val="dk1"/>
                </a:solidFill>
                <a:latin typeface="Arial"/>
                <a:ea typeface="Arial"/>
                <a:cs typeface="Arial"/>
                <a:sym typeface="Arial"/>
              </a:defRPr>
            </a:lvl1pPr>
            <a:lvl2pPr marR="0" lvl="1" algn="l" rtl="0">
              <a:spcBef>
                <a:spcPts val="932"/>
              </a:spcBef>
              <a:spcAft>
                <a:spcPts val="0"/>
              </a:spcAft>
              <a:buClr>
                <a:schemeClr val="dk1"/>
              </a:buClr>
              <a:buSzPts val="6600"/>
              <a:buFont typeface="Arial"/>
              <a:buChar char="–"/>
              <a:defRPr sz="4661" b="0" i="0" u="none" strike="noStrike" cap="none">
                <a:solidFill>
                  <a:schemeClr val="dk1"/>
                </a:solidFill>
                <a:latin typeface="Arial"/>
                <a:ea typeface="Arial"/>
                <a:cs typeface="Arial"/>
                <a:sym typeface="Arial"/>
              </a:defRPr>
            </a:lvl2pPr>
            <a:lvl3pPr marR="0" lvl="2" algn="l" rtl="0">
              <a:spcBef>
                <a:spcPts val="791"/>
              </a:spcBef>
              <a:spcAft>
                <a:spcPts val="0"/>
              </a:spcAft>
              <a:buClr>
                <a:schemeClr val="dk1"/>
              </a:buClr>
              <a:buSzPts val="5600"/>
              <a:buFont typeface="Arial"/>
              <a:buChar char="•"/>
              <a:defRPr sz="3955" b="0" i="0" u="none" strike="noStrike" cap="none">
                <a:solidFill>
                  <a:schemeClr val="dk1"/>
                </a:solidFill>
                <a:latin typeface="Arial"/>
                <a:ea typeface="Arial"/>
                <a:cs typeface="Arial"/>
                <a:sym typeface="Arial"/>
              </a:defRPr>
            </a:lvl3pPr>
            <a:lvl4pPr marR="0" lvl="3" algn="l" rtl="0">
              <a:spcBef>
                <a:spcPts val="664"/>
              </a:spcBef>
              <a:spcAft>
                <a:spcPts val="0"/>
              </a:spcAft>
              <a:buClr>
                <a:schemeClr val="dk1"/>
              </a:buClr>
              <a:buSzPts val="4700"/>
              <a:buFont typeface="Arial"/>
              <a:buChar char="–"/>
              <a:defRPr sz="3319" b="0" i="0" u="none" strike="noStrike" cap="none">
                <a:solidFill>
                  <a:schemeClr val="dk1"/>
                </a:solidFill>
                <a:latin typeface="Arial"/>
                <a:ea typeface="Arial"/>
                <a:cs typeface="Arial"/>
                <a:sym typeface="Arial"/>
              </a:defRPr>
            </a:lvl4pPr>
            <a:lvl5pPr marR="0" lvl="4" algn="l" rtl="0">
              <a:spcBef>
                <a:spcPts val="664"/>
              </a:spcBef>
              <a:spcAft>
                <a:spcPts val="0"/>
              </a:spcAft>
              <a:buClr>
                <a:schemeClr val="dk1"/>
              </a:buClr>
              <a:buSzPts val="4700"/>
              <a:buFont typeface="Arial"/>
              <a:buChar char="»"/>
              <a:defRPr sz="3319" b="0" i="0" u="none" strike="noStrike" cap="none">
                <a:solidFill>
                  <a:schemeClr val="dk1"/>
                </a:solidFill>
                <a:latin typeface="Arial"/>
                <a:ea typeface="Arial"/>
                <a:cs typeface="Arial"/>
                <a:sym typeface="Arial"/>
              </a:defRPr>
            </a:lvl5pPr>
            <a:lvl6pPr marR="0" lvl="5"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6pPr>
            <a:lvl7pPr marR="0" lvl="6"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7pPr>
            <a:lvl8pPr marR="0" lvl="7"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8pPr>
            <a:lvl9pPr marR="0" lvl="8"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9pPr>
          </a:lstStyle>
          <a:p>
            <a:endParaRPr/>
          </a:p>
        </p:txBody>
      </p:sp>
      <p:sp>
        <p:nvSpPr>
          <p:cNvPr id="72" name="Google Shape;72;p7"/>
          <p:cNvSpPr>
            <a:spLocks noGrp="1"/>
          </p:cNvSpPr>
          <p:nvPr>
            <p:ph type="dgm" idx="27"/>
          </p:nvPr>
        </p:nvSpPr>
        <p:spPr>
          <a:xfrm>
            <a:off x="10885066" y="16397382"/>
            <a:ext cx="8500344" cy="2171704"/>
          </a:xfrm>
          <a:prstGeom prst="rect">
            <a:avLst/>
          </a:prstGeom>
          <a:noFill/>
          <a:ln>
            <a:noFill/>
          </a:ln>
        </p:spPr>
        <p:txBody>
          <a:bodyPr spcFirstLastPara="1" wrap="square" lIns="91425" tIns="45700" rIns="91425" bIns="45700" anchor="t" anchorCtr="0">
            <a:noAutofit/>
          </a:bodyPr>
          <a:lstStyle>
            <a:lvl1pPr marR="0" lvl="0" algn="ctr" rtl="0">
              <a:spcBef>
                <a:spcPts val="565"/>
              </a:spcBef>
              <a:spcAft>
                <a:spcPts val="0"/>
              </a:spcAft>
              <a:buClr>
                <a:schemeClr val="dk1"/>
              </a:buClr>
              <a:buSzPts val="4000"/>
              <a:buFont typeface="Arial"/>
              <a:buNone/>
              <a:defRPr sz="2825" b="1" i="0" u="none" strike="noStrike" cap="none">
                <a:solidFill>
                  <a:schemeClr val="dk1"/>
                </a:solidFill>
                <a:latin typeface="Arial"/>
                <a:ea typeface="Arial"/>
                <a:cs typeface="Arial"/>
                <a:sym typeface="Arial"/>
              </a:defRPr>
            </a:lvl1pPr>
            <a:lvl2pPr marR="0" lvl="1" algn="l" rtl="0">
              <a:spcBef>
                <a:spcPts val="932"/>
              </a:spcBef>
              <a:spcAft>
                <a:spcPts val="0"/>
              </a:spcAft>
              <a:buClr>
                <a:schemeClr val="dk1"/>
              </a:buClr>
              <a:buSzPts val="6600"/>
              <a:buFont typeface="Arial"/>
              <a:buChar char="–"/>
              <a:defRPr sz="4661" b="0" i="0" u="none" strike="noStrike" cap="none">
                <a:solidFill>
                  <a:schemeClr val="dk1"/>
                </a:solidFill>
                <a:latin typeface="Arial"/>
                <a:ea typeface="Arial"/>
                <a:cs typeface="Arial"/>
                <a:sym typeface="Arial"/>
              </a:defRPr>
            </a:lvl2pPr>
            <a:lvl3pPr marR="0" lvl="2" algn="l" rtl="0">
              <a:spcBef>
                <a:spcPts val="791"/>
              </a:spcBef>
              <a:spcAft>
                <a:spcPts val="0"/>
              </a:spcAft>
              <a:buClr>
                <a:schemeClr val="dk1"/>
              </a:buClr>
              <a:buSzPts val="5600"/>
              <a:buFont typeface="Arial"/>
              <a:buChar char="•"/>
              <a:defRPr sz="3955" b="0" i="0" u="none" strike="noStrike" cap="none">
                <a:solidFill>
                  <a:schemeClr val="dk1"/>
                </a:solidFill>
                <a:latin typeface="Arial"/>
                <a:ea typeface="Arial"/>
                <a:cs typeface="Arial"/>
                <a:sym typeface="Arial"/>
              </a:defRPr>
            </a:lvl3pPr>
            <a:lvl4pPr marR="0" lvl="3" algn="l" rtl="0">
              <a:spcBef>
                <a:spcPts val="664"/>
              </a:spcBef>
              <a:spcAft>
                <a:spcPts val="0"/>
              </a:spcAft>
              <a:buClr>
                <a:schemeClr val="dk1"/>
              </a:buClr>
              <a:buSzPts val="4700"/>
              <a:buFont typeface="Arial"/>
              <a:buChar char="–"/>
              <a:defRPr sz="3319" b="0" i="0" u="none" strike="noStrike" cap="none">
                <a:solidFill>
                  <a:schemeClr val="dk1"/>
                </a:solidFill>
                <a:latin typeface="Arial"/>
                <a:ea typeface="Arial"/>
                <a:cs typeface="Arial"/>
                <a:sym typeface="Arial"/>
              </a:defRPr>
            </a:lvl4pPr>
            <a:lvl5pPr marR="0" lvl="4" algn="l" rtl="0">
              <a:spcBef>
                <a:spcPts val="664"/>
              </a:spcBef>
              <a:spcAft>
                <a:spcPts val="0"/>
              </a:spcAft>
              <a:buClr>
                <a:schemeClr val="dk1"/>
              </a:buClr>
              <a:buSzPts val="4700"/>
              <a:buFont typeface="Arial"/>
              <a:buChar char="»"/>
              <a:defRPr sz="3319" b="0" i="0" u="none" strike="noStrike" cap="none">
                <a:solidFill>
                  <a:schemeClr val="dk1"/>
                </a:solidFill>
                <a:latin typeface="Arial"/>
                <a:ea typeface="Arial"/>
                <a:cs typeface="Arial"/>
                <a:sym typeface="Arial"/>
              </a:defRPr>
            </a:lvl5pPr>
            <a:lvl6pPr marR="0" lvl="5"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6pPr>
            <a:lvl7pPr marR="0" lvl="6"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7pPr>
            <a:lvl8pPr marR="0" lvl="7"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8pPr>
            <a:lvl9pPr marR="0" lvl="8"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9pPr>
          </a:lstStyle>
          <a:p>
            <a:endParaRPr/>
          </a:p>
        </p:txBody>
      </p:sp>
      <p:sp>
        <p:nvSpPr>
          <p:cNvPr id="73" name="Google Shape;73;p7"/>
          <p:cNvSpPr>
            <a:spLocks noGrp="1"/>
          </p:cNvSpPr>
          <p:nvPr>
            <p:ph type="pic" idx="28"/>
          </p:nvPr>
        </p:nvSpPr>
        <p:spPr>
          <a:xfrm>
            <a:off x="19733254" y="3128926"/>
            <a:ext cx="9227713" cy="3525350"/>
          </a:xfrm>
          <a:prstGeom prst="rect">
            <a:avLst/>
          </a:prstGeom>
          <a:noFill/>
          <a:ln>
            <a:noFill/>
          </a:ln>
        </p:spPr>
        <p:txBody>
          <a:bodyPr spcFirstLastPara="1" wrap="square" lIns="91425" tIns="45700" rIns="91425" bIns="45700" anchor="t" anchorCtr="0">
            <a:noAutofit/>
          </a:bodyPr>
          <a:lstStyle>
            <a:lvl1pPr marR="0" lvl="0" algn="ctr" rtl="0">
              <a:spcBef>
                <a:spcPts val="565"/>
              </a:spcBef>
              <a:spcAft>
                <a:spcPts val="0"/>
              </a:spcAft>
              <a:buClr>
                <a:schemeClr val="lt1"/>
              </a:buClr>
              <a:buSzPts val="4000"/>
              <a:buFont typeface="Arial"/>
              <a:buNone/>
              <a:defRPr sz="2825" b="1" i="0" u="none" strike="noStrike" cap="none">
                <a:solidFill>
                  <a:schemeClr val="lt1"/>
                </a:solidFill>
                <a:latin typeface="Arial"/>
                <a:ea typeface="Arial"/>
                <a:cs typeface="Arial"/>
                <a:sym typeface="Arial"/>
              </a:defRPr>
            </a:lvl1pPr>
            <a:lvl2pPr marR="0" lvl="1" algn="l" rtl="0">
              <a:spcBef>
                <a:spcPts val="932"/>
              </a:spcBef>
              <a:spcAft>
                <a:spcPts val="0"/>
              </a:spcAft>
              <a:buClr>
                <a:schemeClr val="dk1"/>
              </a:buClr>
              <a:buSzPts val="6600"/>
              <a:buFont typeface="Arial"/>
              <a:buChar char="–"/>
              <a:defRPr sz="4661" b="0" i="0" u="none" strike="noStrike" cap="none">
                <a:solidFill>
                  <a:schemeClr val="dk1"/>
                </a:solidFill>
                <a:latin typeface="Arial"/>
                <a:ea typeface="Arial"/>
                <a:cs typeface="Arial"/>
                <a:sym typeface="Arial"/>
              </a:defRPr>
            </a:lvl2pPr>
            <a:lvl3pPr marR="0" lvl="2" algn="l" rtl="0">
              <a:spcBef>
                <a:spcPts val="791"/>
              </a:spcBef>
              <a:spcAft>
                <a:spcPts val="0"/>
              </a:spcAft>
              <a:buClr>
                <a:schemeClr val="dk1"/>
              </a:buClr>
              <a:buSzPts val="5600"/>
              <a:buFont typeface="Arial"/>
              <a:buChar char="•"/>
              <a:defRPr sz="3955" b="0" i="0" u="none" strike="noStrike" cap="none">
                <a:solidFill>
                  <a:schemeClr val="dk1"/>
                </a:solidFill>
                <a:latin typeface="Arial"/>
                <a:ea typeface="Arial"/>
                <a:cs typeface="Arial"/>
                <a:sym typeface="Arial"/>
              </a:defRPr>
            </a:lvl3pPr>
            <a:lvl4pPr marR="0" lvl="3" algn="l" rtl="0">
              <a:spcBef>
                <a:spcPts val="664"/>
              </a:spcBef>
              <a:spcAft>
                <a:spcPts val="0"/>
              </a:spcAft>
              <a:buClr>
                <a:schemeClr val="dk1"/>
              </a:buClr>
              <a:buSzPts val="4700"/>
              <a:buFont typeface="Arial"/>
              <a:buChar char="–"/>
              <a:defRPr sz="3319" b="0" i="0" u="none" strike="noStrike" cap="none">
                <a:solidFill>
                  <a:schemeClr val="dk1"/>
                </a:solidFill>
                <a:latin typeface="Arial"/>
                <a:ea typeface="Arial"/>
                <a:cs typeface="Arial"/>
                <a:sym typeface="Arial"/>
              </a:defRPr>
            </a:lvl4pPr>
            <a:lvl5pPr marR="0" lvl="4" algn="l" rtl="0">
              <a:spcBef>
                <a:spcPts val="664"/>
              </a:spcBef>
              <a:spcAft>
                <a:spcPts val="0"/>
              </a:spcAft>
              <a:buClr>
                <a:schemeClr val="dk1"/>
              </a:buClr>
              <a:buSzPts val="4700"/>
              <a:buFont typeface="Arial"/>
              <a:buChar char="»"/>
              <a:defRPr sz="3319" b="0" i="0" u="none" strike="noStrike" cap="none">
                <a:solidFill>
                  <a:schemeClr val="dk1"/>
                </a:solidFill>
                <a:latin typeface="Arial"/>
                <a:ea typeface="Arial"/>
                <a:cs typeface="Arial"/>
                <a:sym typeface="Arial"/>
              </a:defRPr>
            </a:lvl5pPr>
            <a:lvl6pPr marR="0" lvl="5"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6pPr>
            <a:lvl7pPr marR="0" lvl="6"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7pPr>
            <a:lvl8pPr marR="0" lvl="7"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8pPr>
            <a:lvl9pPr marR="0" lvl="8"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9pPr>
          </a:lstStyle>
          <a:p>
            <a:endParaRPr/>
          </a:p>
        </p:txBody>
      </p:sp>
      <p:sp>
        <p:nvSpPr>
          <p:cNvPr id="74" name="Google Shape;74;p7"/>
          <p:cNvSpPr>
            <a:spLocks noGrp="1"/>
          </p:cNvSpPr>
          <p:nvPr>
            <p:ph type="clipArt" idx="29"/>
          </p:nvPr>
        </p:nvSpPr>
        <p:spPr>
          <a:xfrm>
            <a:off x="20100581" y="16518937"/>
            <a:ext cx="8661625" cy="2194027"/>
          </a:xfrm>
          <a:prstGeom prst="rect">
            <a:avLst/>
          </a:prstGeom>
          <a:noFill/>
          <a:ln>
            <a:noFill/>
          </a:ln>
        </p:spPr>
        <p:txBody>
          <a:bodyPr spcFirstLastPara="1" wrap="square" lIns="91425" tIns="45700" rIns="91425" bIns="45700" anchor="t" anchorCtr="0">
            <a:noAutofit/>
          </a:bodyPr>
          <a:lstStyle>
            <a:lvl1pPr marR="0" lvl="0" algn="ctr" rtl="0">
              <a:spcBef>
                <a:spcPts val="565"/>
              </a:spcBef>
              <a:spcAft>
                <a:spcPts val="0"/>
              </a:spcAft>
              <a:buClr>
                <a:schemeClr val="dk1"/>
              </a:buClr>
              <a:buSzPts val="4000"/>
              <a:buFont typeface="Arial"/>
              <a:buNone/>
              <a:defRPr sz="2825" b="1" i="0" u="none" strike="noStrike" cap="none">
                <a:solidFill>
                  <a:schemeClr val="dk1"/>
                </a:solidFill>
                <a:latin typeface="Arial"/>
                <a:ea typeface="Arial"/>
                <a:cs typeface="Arial"/>
                <a:sym typeface="Arial"/>
              </a:defRPr>
            </a:lvl1pPr>
            <a:lvl2pPr marR="0" lvl="1" algn="l" rtl="0">
              <a:spcBef>
                <a:spcPts val="932"/>
              </a:spcBef>
              <a:spcAft>
                <a:spcPts val="0"/>
              </a:spcAft>
              <a:buClr>
                <a:schemeClr val="dk1"/>
              </a:buClr>
              <a:buSzPts val="6600"/>
              <a:buFont typeface="Arial"/>
              <a:buChar char="–"/>
              <a:defRPr sz="4661" b="0" i="0" u="none" strike="noStrike" cap="none">
                <a:solidFill>
                  <a:schemeClr val="dk1"/>
                </a:solidFill>
                <a:latin typeface="Arial"/>
                <a:ea typeface="Arial"/>
                <a:cs typeface="Arial"/>
                <a:sym typeface="Arial"/>
              </a:defRPr>
            </a:lvl2pPr>
            <a:lvl3pPr marR="0" lvl="2" algn="l" rtl="0">
              <a:spcBef>
                <a:spcPts val="791"/>
              </a:spcBef>
              <a:spcAft>
                <a:spcPts val="0"/>
              </a:spcAft>
              <a:buClr>
                <a:schemeClr val="dk1"/>
              </a:buClr>
              <a:buSzPts val="5600"/>
              <a:buFont typeface="Arial"/>
              <a:buChar char="•"/>
              <a:defRPr sz="3955" b="0" i="0" u="none" strike="noStrike" cap="none">
                <a:solidFill>
                  <a:schemeClr val="dk1"/>
                </a:solidFill>
                <a:latin typeface="Arial"/>
                <a:ea typeface="Arial"/>
                <a:cs typeface="Arial"/>
                <a:sym typeface="Arial"/>
              </a:defRPr>
            </a:lvl3pPr>
            <a:lvl4pPr marR="0" lvl="3" algn="l" rtl="0">
              <a:spcBef>
                <a:spcPts val="664"/>
              </a:spcBef>
              <a:spcAft>
                <a:spcPts val="0"/>
              </a:spcAft>
              <a:buClr>
                <a:schemeClr val="dk1"/>
              </a:buClr>
              <a:buSzPts val="4700"/>
              <a:buFont typeface="Arial"/>
              <a:buChar char="–"/>
              <a:defRPr sz="3319" b="0" i="0" u="none" strike="noStrike" cap="none">
                <a:solidFill>
                  <a:schemeClr val="dk1"/>
                </a:solidFill>
                <a:latin typeface="Arial"/>
                <a:ea typeface="Arial"/>
                <a:cs typeface="Arial"/>
                <a:sym typeface="Arial"/>
              </a:defRPr>
            </a:lvl4pPr>
            <a:lvl5pPr marR="0" lvl="4" algn="l" rtl="0">
              <a:spcBef>
                <a:spcPts val="664"/>
              </a:spcBef>
              <a:spcAft>
                <a:spcPts val="0"/>
              </a:spcAft>
              <a:buClr>
                <a:schemeClr val="dk1"/>
              </a:buClr>
              <a:buSzPts val="4700"/>
              <a:buFont typeface="Arial"/>
              <a:buChar char="»"/>
              <a:defRPr sz="3319" b="0" i="0" u="none" strike="noStrike" cap="none">
                <a:solidFill>
                  <a:schemeClr val="dk1"/>
                </a:solidFill>
                <a:latin typeface="Arial"/>
                <a:ea typeface="Arial"/>
                <a:cs typeface="Arial"/>
                <a:sym typeface="Arial"/>
              </a:defRPr>
            </a:lvl5pPr>
            <a:lvl6pPr marR="0" lvl="5"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6pPr>
            <a:lvl7pPr marR="0" lvl="6"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7pPr>
            <a:lvl8pPr marR="0" lvl="7"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8pPr>
            <a:lvl9pPr marR="0" lvl="8"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9pPr>
          </a:lstStyle>
          <a:p>
            <a:endParaRPr/>
          </a:p>
        </p:txBody>
      </p:sp>
      <p:sp>
        <p:nvSpPr>
          <p:cNvPr id="75" name="Google Shape;75;p7"/>
          <p:cNvSpPr txBox="1">
            <a:spLocks noGrp="1"/>
          </p:cNvSpPr>
          <p:nvPr>
            <p:ph type="body" idx="30"/>
          </p:nvPr>
        </p:nvSpPr>
        <p:spPr>
          <a:xfrm>
            <a:off x="11105993" y="2059183"/>
            <a:ext cx="18036203" cy="652626"/>
          </a:xfrm>
          <a:prstGeom prst="rect">
            <a:avLst/>
          </a:prstGeom>
          <a:noFill/>
          <a:ln>
            <a:noFill/>
          </a:ln>
        </p:spPr>
        <p:txBody>
          <a:bodyPr spcFirstLastPara="1" wrap="square" lIns="91425" tIns="45700" rIns="91425" bIns="45700" anchor="t" anchorCtr="0">
            <a:noAutofit/>
          </a:bodyPr>
          <a:lstStyle>
            <a:lvl1pPr marL="322875" marR="0" lvl="0" indent="-161437" algn="l" rtl="0">
              <a:spcBef>
                <a:spcPts val="494"/>
              </a:spcBef>
              <a:spcAft>
                <a:spcPts val="0"/>
              </a:spcAft>
              <a:buClr>
                <a:srgbClr val="183E72"/>
              </a:buClr>
              <a:buSzPts val="3500"/>
              <a:buFont typeface="Arial"/>
              <a:buNone/>
              <a:defRPr sz="2472" b="1" i="0" u="none" strike="noStrike" cap="none">
                <a:solidFill>
                  <a:srgbClr val="183E72"/>
                </a:solidFill>
                <a:latin typeface="Arial"/>
                <a:ea typeface="Arial"/>
                <a:cs typeface="Arial"/>
                <a:sym typeface="Arial"/>
              </a:defRPr>
            </a:lvl1pPr>
            <a:lvl2pPr marL="645749" marR="0" lvl="1" indent="-457406" algn="l" rtl="0">
              <a:spcBef>
                <a:spcPts val="932"/>
              </a:spcBef>
              <a:spcAft>
                <a:spcPts val="0"/>
              </a:spcAft>
              <a:buClr>
                <a:schemeClr val="dk1"/>
              </a:buClr>
              <a:buSzPts val="6600"/>
              <a:buFont typeface="Arial"/>
              <a:buChar char="–"/>
              <a:defRPr sz="4661" b="0" i="0" u="none" strike="noStrike" cap="none">
                <a:solidFill>
                  <a:schemeClr val="dk1"/>
                </a:solidFill>
                <a:latin typeface="Arial"/>
                <a:ea typeface="Arial"/>
                <a:cs typeface="Arial"/>
                <a:sym typeface="Arial"/>
              </a:defRPr>
            </a:lvl2pPr>
            <a:lvl3pPr marL="968624" marR="0" lvl="2" indent="-412562" algn="l" rtl="0">
              <a:spcBef>
                <a:spcPts val="791"/>
              </a:spcBef>
              <a:spcAft>
                <a:spcPts val="0"/>
              </a:spcAft>
              <a:buClr>
                <a:schemeClr val="dk1"/>
              </a:buClr>
              <a:buSzPts val="5600"/>
              <a:buFont typeface="Arial"/>
              <a:buChar char="•"/>
              <a:defRPr sz="3955" b="0" i="0" u="none" strike="noStrike" cap="none">
                <a:solidFill>
                  <a:schemeClr val="dk1"/>
                </a:solidFill>
                <a:latin typeface="Arial"/>
                <a:ea typeface="Arial"/>
                <a:cs typeface="Arial"/>
                <a:sym typeface="Arial"/>
              </a:defRPr>
            </a:lvl3pPr>
            <a:lvl4pPr marL="1291499" marR="0" lvl="3" indent="-372203" algn="l" rtl="0">
              <a:spcBef>
                <a:spcPts val="664"/>
              </a:spcBef>
              <a:spcAft>
                <a:spcPts val="0"/>
              </a:spcAft>
              <a:buClr>
                <a:schemeClr val="dk1"/>
              </a:buClr>
              <a:buSzPts val="4700"/>
              <a:buFont typeface="Arial"/>
              <a:buChar char="–"/>
              <a:defRPr sz="3319" b="0" i="0" u="none" strike="noStrike" cap="none">
                <a:solidFill>
                  <a:schemeClr val="dk1"/>
                </a:solidFill>
                <a:latin typeface="Arial"/>
                <a:ea typeface="Arial"/>
                <a:cs typeface="Arial"/>
                <a:sym typeface="Arial"/>
              </a:defRPr>
            </a:lvl4pPr>
            <a:lvl5pPr marL="1614373" marR="0" lvl="4" indent="-372203" algn="l" rtl="0">
              <a:spcBef>
                <a:spcPts val="664"/>
              </a:spcBef>
              <a:spcAft>
                <a:spcPts val="0"/>
              </a:spcAft>
              <a:buClr>
                <a:schemeClr val="dk1"/>
              </a:buClr>
              <a:buSzPts val="4700"/>
              <a:buFont typeface="Arial"/>
              <a:buChar char="»"/>
              <a:defRPr sz="3319" b="0" i="0" u="none" strike="noStrike" cap="none">
                <a:solidFill>
                  <a:schemeClr val="dk1"/>
                </a:solidFill>
                <a:latin typeface="Arial"/>
                <a:ea typeface="Arial"/>
                <a:cs typeface="Arial"/>
                <a:sym typeface="Arial"/>
              </a:defRPr>
            </a:lvl5pPr>
            <a:lvl6pPr marL="1937248" marR="0" lvl="5" indent="-372203"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6pPr>
            <a:lvl7pPr marL="2260122" marR="0" lvl="6" indent="-372203"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7pPr>
            <a:lvl8pPr marL="2582997" marR="0" lvl="7" indent="-372203"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8pPr>
            <a:lvl9pPr marL="2905872" marR="0" lvl="8" indent="-372203"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9pPr>
          </a:lstStyle>
          <a:p>
            <a:endParaRPr/>
          </a:p>
        </p:txBody>
      </p:sp>
      <p:sp>
        <p:nvSpPr>
          <p:cNvPr id="76" name="Google Shape;76;p7"/>
          <p:cNvSpPr>
            <a:spLocks noGrp="1"/>
          </p:cNvSpPr>
          <p:nvPr>
            <p:ph type="pic" idx="31"/>
          </p:nvPr>
        </p:nvSpPr>
        <p:spPr>
          <a:xfrm>
            <a:off x="1501539" y="19647782"/>
            <a:ext cx="3052283" cy="1187098"/>
          </a:xfrm>
          <a:prstGeom prst="rect">
            <a:avLst/>
          </a:prstGeom>
          <a:noFill/>
          <a:ln>
            <a:noFill/>
          </a:ln>
        </p:spPr>
        <p:txBody>
          <a:bodyPr spcFirstLastPara="1" wrap="square" lIns="91425" tIns="45700" rIns="91425" bIns="45700" anchor="t" anchorCtr="0">
            <a:noAutofit/>
          </a:bodyPr>
          <a:lstStyle>
            <a:lvl1pPr marR="0" lvl="0" algn="l" rtl="0">
              <a:spcBef>
                <a:spcPts val="565"/>
              </a:spcBef>
              <a:spcAft>
                <a:spcPts val="0"/>
              </a:spcAft>
              <a:buClr>
                <a:schemeClr val="dk1"/>
              </a:buClr>
              <a:buSzPts val="4000"/>
              <a:buFont typeface="Arial"/>
              <a:buNone/>
              <a:defRPr sz="2825" b="1" i="0" u="none" strike="noStrike" cap="none">
                <a:solidFill>
                  <a:schemeClr val="dk1"/>
                </a:solidFill>
                <a:latin typeface="Arial"/>
                <a:ea typeface="Arial"/>
                <a:cs typeface="Arial"/>
                <a:sym typeface="Arial"/>
              </a:defRPr>
            </a:lvl1pPr>
            <a:lvl2pPr marR="0" lvl="1" algn="l" rtl="0">
              <a:spcBef>
                <a:spcPts val="932"/>
              </a:spcBef>
              <a:spcAft>
                <a:spcPts val="0"/>
              </a:spcAft>
              <a:buClr>
                <a:schemeClr val="dk1"/>
              </a:buClr>
              <a:buSzPts val="6600"/>
              <a:buFont typeface="Arial"/>
              <a:buChar char="–"/>
              <a:defRPr sz="4661" b="0" i="0" u="none" strike="noStrike" cap="none">
                <a:solidFill>
                  <a:schemeClr val="dk1"/>
                </a:solidFill>
                <a:latin typeface="Arial"/>
                <a:ea typeface="Arial"/>
                <a:cs typeface="Arial"/>
                <a:sym typeface="Arial"/>
              </a:defRPr>
            </a:lvl2pPr>
            <a:lvl3pPr marR="0" lvl="2" algn="l" rtl="0">
              <a:spcBef>
                <a:spcPts val="791"/>
              </a:spcBef>
              <a:spcAft>
                <a:spcPts val="0"/>
              </a:spcAft>
              <a:buClr>
                <a:schemeClr val="dk1"/>
              </a:buClr>
              <a:buSzPts val="5600"/>
              <a:buFont typeface="Arial"/>
              <a:buChar char="•"/>
              <a:defRPr sz="3955" b="0" i="0" u="none" strike="noStrike" cap="none">
                <a:solidFill>
                  <a:schemeClr val="dk1"/>
                </a:solidFill>
                <a:latin typeface="Arial"/>
                <a:ea typeface="Arial"/>
                <a:cs typeface="Arial"/>
                <a:sym typeface="Arial"/>
              </a:defRPr>
            </a:lvl3pPr>
            <a:lvl4pPr marR="0" lvl="3" algn="l" rtl="0">
              <a:spcBef>
                <a:spcPts val="664"/>
              </a:spcBef>
              <a:spcAft>
                <a:spcPts val="0"/>
              </a:spcAft>
              <a:buClr>
                <a:schemeClr val="dk1"/>
              </a:buClr>
              <a:buSzPts val="4700"/>
              <a:buFont typeface="Arial"/>
              <a:buChar char="–"/>
              <a:defRPr sz="3319" b="0" i="0" u="none" strike="noStrike" cap="none">
                <a:solidFill>
                  <a:schemeClr val="dk1"/>
                </a:solidFill>
                <a:latin typeface="Arial"/>
                <a:ea typeface="Arial"/>
                <a:cs typeface="Arial"/>
                <a:sym typeface="Arial"/>
              </a:defRPr>
            </a:lvl4pPr>
            <a:lvl5pPr marR="0" lvl="4" algn="l" rtl="0">
              <a:spcBef>
                <a:spcPts val="664"/>
              </a:spcBef>
              <a:spcAft>
                <a:spcPts val="0"/>
              </a:spcAft>
              <a:buClr>
                <a:schemeClr val="dk1"/>
              </a:buClr>
              <a:buSzPts val="4700"/>
              <a:buFont typeface="Arial"/>
              <a:buChar char="»"/>
              <a:defRPr sz="3319" b="0" i="0" u="none" strike="noStrike" cap="none">
                <a:solidFill>
                  <a:schemeClr val="dk1"/>
                </a:solidFill>
                <a:latin typeface="Arial"/>
                <a:ea typeface="Arial"/>
                <a:cs typeface="Arial"/>
                <a:sym typeface="Arial"/>
              </a:defRPr>
            </a:lvl5pPr>
            <a:lvl6pPr marR="0" lvl="5"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6pPr>
            <a:lvl7pPr marR="0" lvl="6"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7pPr>
            <a:lvl8pPr marR="0" lvl="7"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8pPr>
            <a:lvl9pPr marR="0" lvl="8"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9pPr>
          </a:lstStyle>
          <a:p>
            <a:endParaRPr/>
          </a:p>
        </p:txBody>
      </p:sp>
      <p:sp>
        <p:nvSpPr>
          <p:cNvPr id="77" name="Google Shape;77;p7"/>
          <p:cNvSpPr>
            <a:spLocks noGrp="1"/>
          </p:cNvSpPr>
          <p:nvPr>
            <p:ph type="pic" idx="32"/>
          </p:nvPr>
        </p:nvSpPr>
        <p:spPr>
          <a:xfrm>
            <a:off x="4914079" y="19647782"/>
            <a:ext cx="3052283" cy="1187098"/>
          </a:xfrm>
          <a:prstGeom prst="rect">
            <a:avLst/>
          </a:prstGeom>
          <a:noFill/>
          <a:ln>
            <a:noFill/>
          </a:ln>
        </p:spPr>
        <p:txBody>
          <a:bodyPr spcFirstLastPara="1" wrap="square" lIns="91425" tIns="45700" rIns="91425" bIns="45700" anchor="t" anchorCtr="0">
            <a:noAutofit/>
          </a:bodyPr>
          <a:lstStyle>
            <a:lvl1pPr marR="0" lvl="0" algn="l" rtl="0">
              <a:spcBef>
                <a:spcPts val="565"/>
              </a:spcBef>
              <a:spcAft>
                <a:spcPts val="0"/>
              </a:spcAft>
              <a:buClr>
                <a:schemeClr val="dk1"/>
              </a:buClr>
              <a:buSzPts val="4000"/>
              <a:buFont typeface="Arial"/>
              <a:buNone/>
              <a:defRPr sz="2825" b="1" i="0" u="none" strike="noStrike" cap="none">
                <a:solidFill>
                  <a:schemeClr val="dk1"/>
                </a:solidFill>
                <a:latin typeface="Arial"/>
                <a:ea typeface="Arial"/>
                <a:cs typeface="Arial"/>
                <a:sym typeface="Arial"/>
              </a:defRPr>
            </a:lvl1pPr>
            <a:lvl2pPr marR="0" lvl="1" algn="l" rtl="0">
              <a:spcBef>
                <a:spcPts val="932"/>
              </a:spcBef>
              <a:spcAft>
                <a:spcPts val="0"/>
              </a:spcAft>
              <a:buClr>
                <a:schemeClr val="dk1"/>
              </a:buClr>
              <a:buSzPts val="6600"/>
              <a:buFont typeface="Arial"/>
              <a:buChar char="–"/>
              <a:defRPr sz="4661" b="0" i="0" u="none" strike="noStrike" cap="none">
                <a:solidFill>
                  <a:schemeClr val="dk1"/>
                </a:solidFill>
                <a:latin typeface="Arial"/>
                <a:ea typeface="Arial"/>
                <a:cs typeface="Arial"/>
                <a:sym typeface="Arial"/>
              </a:defRPr>
            </a:lvl2pPr>
            <a:lvl3pPr marR="0" lvl="2" algn="l" rtl="0">
              <a:spcBef>
                <a:spcPts val="791"/>
              </a:spcBef>
              <a:spcAft>
                <a:spcPts val="0"/>
              </a:spcAft>
              <a:buClr>
                <a:schemeClr val="dk1"/>
              </a:buClr>
              <a:buSzPts val="5600"/>
              <a:buFont typeface="Arial"/>
              <a:buChar char="•"/>
              <a:defRPr sz="3955" b="0" i="0" u="none" strike="noStrike" cap="none">
                <a:solidFill>
                  <a:schemeClr val="dk1"/>
                </a:solidFill>
                <a:latin typeface="Arial"/>
                <a:ea typeface="Arial"/>
                <a:cs typeface="Arial"/>
                <a:sym typeface="Arial"/>
              </a:defRPr>
            </a:lvl3pPr>
            <a:lvl4pPr marR="0" lvl="3" algn="l" rtl="0">
              <a:spcBef>
                <a:spcPts val="664"/>
              </a:spcBef>
              <a:spcAft>
                <a:spcPts val="0"/>
              </a:spcAft>
              <a:buClr>
                <a:schemeClr val="dk1"/>
              </a:buClr>
              <a:buSzPts val="4700"/>
              <a:buFont typeface="Arial"/>
              <a:buChar char="–"/>
              <a:defRPr sz="3319" b="0" i="0" u="none" strike="noStrike" cap="none">
                <a:solidFill>
                  <a:schemeClr val="dk1"/>
                </a:solidFill>
                <a:latin typeface="Arial"/>
                <a:ea typeface="Arial"/>
                <a:cs typeface="Arial"/>
                <a:sym typeface="Arial"/>
              </a:defRPr>
            </a:lvl4pPr>
            <a:lvl5pPr marR="0" lvl="4" algn="l" rtl="0">
              <a:spcBef>
                <a:spcPts val="664"/>
              </a:spcBef>
              <a:spcAft>
                <a:spcPts val="0"/>
              </a:spcAft>
              <a:buClr>
                <a:schemeClr val="dk1"/>
              </a:buClr>
              <a:buSzPts val="4700"/>
              <a:buFont typeface="Arial"/>
              <a:buChar char="»"/>
              <a:defRPr sz="3319" b="0" i="0" u="none" strike="noStrike" cap="none">
                <a:solidFill>
                  <a:schemeClr val="dk1"/>
                </a:solidFill>
                <a:latin typeface="Arial"/>
                <a:ea typeface="Arial"/>
                <a:cs typeface="Arial"/>
                <a:sym typeface="Arial"/>
              </a:defRPr>
            </a:lvl5pPr>
            <a:lvl6pPr marR="0" lvl="5"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6pPr>
            <a:lvl7pPr marR="0" lvl="6"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7pPr>
            <a:lvl8pPr marR="0" lvl="7"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8pPr>
            <a:lvl9pPr marR="0" lvl="8"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9pPr>
          </a:lstStyle>
          <a:p>
            <a:endParaRPr/>
          </a:p>
        </p:txBody>
      </p:sp>
      <p:sp>
        <p:nvSpPr>
          <p:cNvPr id="78" name="Google Shape;78;p7"/>
          <p:cNvSpPr>
            <a:spLocks noGrp="1"/>
          </p:cNvSpPr>
          <p:nvPr>
            <p:ph type="pic" idx="33"/>
          </p:nvPr>
        </p:nvSpPr>
        <p:spPr>
          <a:xfrm>
            <a:off x="8279706" y="19647782"/>
            <a:ext cx="3052283" cy="1187098"/>
          </a:xfrm>
          <a:prstGeom prst="rect">
            <a:avLst/>
          </a:prstGeom>
          <a:noFill/>
          <a:ln>
            <a:noFill/>
          </a:ln>
        </p:spPr>
        <p:txBody>
          <a:bodyPr spcFirstLastPara="1" wrap="square" lIns="91425" tIns="45700" rIns="91425" bIns="45700" anchor="t" anchorCtr="0">
            <a:noAutofit/>
          </a:bodyPr>
          <a:lstStyle>
            <a:lvl1pPr marR="0" lvl="0" algn="l" rtl="0">
              <a:spcBef>
                <a:spcPts val="565"/>
              </a:spcBef>
              <a:spcAft>
                <a:spcPts val="0"/>
              </a:spcAft>
              <a:buClr>
                <a:schemeClr val="dk1"/>
              </a:buClr>
              <a:buSzPts val="4000"/>
              <a:buFont typeface="Arial"/>
              <a:buNone/>
              <a:defRPr sz="2825" b="1" i="0" u="none" strike="noStrike" cap="none">
                <a:solidFill>
                  <a:schemeClr val="dk1"/>
                </a:solidFill>
                <a:latin typeface="Arial"/>
                <a:ea typeface="Arial"/>
                <a:cs typeface="Arial"/>
                <a:sym typeface="Arial"/>
              </a:defRPr>
            </a:lvl1pPr>
            <a:lvl2pPr marR="0" lvl="1" algn="l" rtl="0">
              <a:spcBef>
                <a:spcPts val="932"/>
              </a:spcBef>
              <a:spcAft>
                <a:spcPts val="0"/>
              </a:spcAft>
              <a:buClr>
                <a:schemeClr val="dk1"/>
              </a:buClr>
              <a:buSzPts val="6600"/>
              <a:buFont typeface="Arial"/>
              <a:buChar char="–"/>
              <a:defRPr sz="4661" b="0" i="0" u="none" strike="noStrike" cap="none">
                <a:solidFill>
                  <a:schemeClr val="dk1"/>
                </a:solidFill>
                <a:latin typeface="Arial"/>
                <a:ea typeface="Arial"/>
                <a:cs typeface="Arial"/>
                <a:sym typeface="Arial"/>
              </a:defRPr>
            </a:lvl2pPr>
            <a:lvl3pPr marR="0" lvl="2" algn="l" rtl="0">
              <a:spcBef>
                <a:spcPts val="791"/>
              </a:spcBef>
              <a:spcAft>
                <a:spcPts val="0"/>
              </a:spcAft>
              <a:buClr>
                <a:schemeClr val="dk1"/>
              </a:buClr>
              <a:buSzPts val="5600"/>
              <a:buFont typeface="Arial"/>
              <a:buChar char="•"/>
              <a:defRPr sz="3955" b="0" i="0" u="none" strike="noStrike" cap="none">
                <a:solidFill>
                  <a:schemeClr val="dk1"/>
                </a:solidFill>
                <a:latin typeface="Arial"/>
                <a:ea typeface="Arial"/>
                <a:cs typeface="Arial"/>
                <a:sym typeface="Arial"/>
              </a:defRPr>
            </a:lvl3pPr>
            <a:lvl4pPr marR="0" lvl="3" algn="l" rtl="0">
              <a:spcBef>
                <a:spcPts val="664"/>
              </a:spcBef>
              <a:spcAft>
                <a:spcPts val="0"/>
              </a:spcAft>
              <a:buClr>
                <a:schemeClr val="dk1"/>
              </a:buClr>
              <a:buSzPts val="4700"/>
              <a:buFont typeface="Arial"/>
              <a:buChar char="–"/>
              <a:defRPr sz="3319" b="0" i="0" u="none" strike="noStrike" cap="none">
                <a:solidFill>
                  <a:schemeClr val="dk1"/>
                </a:solidFill>
                <a:latin typeface="Arial"/>
                <a:ea typeface="Arial"/>
                <a:cs typeface="Arial"/>
                <a:sym typeface="Arial"/>
              </a:defRPr>
            </a:lvl4pPr>
            <a:lvl5pPr marR="0" lvl="4" algn="l" rtl="0">
              <a:spcBef>
                <a:spcPts val="664"/>
              </a:spcBef>
              <a:spcAft>
                <a:spcPts val="0"/>
              </a:spcAft>
              <a:buClr>
                <a:schemeClr val="dk1"/>
              </a:buClr>
              <a:buSzPts val="4700"/>
              <a:buFont typeface="Arial"/>
              <a:buChar char="»"/>
              <a:defRPr sz="3319" b="0" i="0" u="none" strike="noStrike" cap="none">
                <a:solidFill>
                  <a:schemeClr val="dk1"/>
                </a:solidFill>
                <a:latin typeface="Arial"/>
                <a:ea typeface="Arial"/>
                <a:cs typeface="Arial"/>
                <a:sym typeface="Arial"/>
              </a:defRPr>
            </a:lvl5pPr>
            <a:lvl6pPr marR="0" lvl="5"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6pPr>
            <a:lvl7pPr marR="0" lvl="6"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7pPr>
            <a:lvl8pPr marR="0" lvl="7"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8pPr>
            <a:lvl9pPr marR="0" lvl="8"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9pPr>
          </a:lstStyle>
          <a:p>
            <a:endParaRPr/>
          </a:p>
        </p:txBody>
      </p:sp>
      <p:sp>
        <p:nvSpPr>
          <p:cNvPr id="79" name="Google Shape;79;p7"/>
          <p:cNvSpPr>
            <a:spLocks noGrp="1"/>
          </p:cNvSpPr>
          <p:nvPr>
            <p:ph type="pic" idx="34"/>
          </p:nvPr>
        </p:nvSpPr>
        <p:spPr>
          <a:xfrm>
            <a:off x="11609769" y="19647782"/>
            <a:ext cx="3052283" cy="1187098"/>
          </a:xfrm>
          <a:prstGeom prst="rect">
            <a:avLst/>
          </a:prstGeom>
          <a:noFill/>
          <a:ln>
            <a:noFill/>
          </a:ln>
        </p:spPr>
        <p:txBody>
          <a:bodyPr spcFirstLastPara="1" wrap="square" lIns="91425" tIns="45700" rIns="91425" bIns="45700" anchor="t" anchorCtr="0">
            <a:noAutofit/>
          </a:bodyPr>
          <a:lstStyle>
            <a:lvl1pPr marR="0" lvl="0" algn="l" rtl="0">
              <a:spcBef>
                <a:spcPts val="565"/>
              </a:spcBef>
              <a:spcAft>
                <a:spcPts val="0"/>
              </a:spcAft>
              <a:buClr>
                <a:schemeClr val="dk1"/>
              </a:buClr>
              <a:buSzPts val="4000"/>
              <a:buFont typeface="Arial"/>
              <a:buNone/>
              <a:defRPr sz="2825" b="1" i="0" u="none" strike="noStrike" cap="none">
                <a:solidFill>
                  <a:schemeClr val="dk1"/>
                </a:solidFill>
                <a:latin typeface="Arial"/>
                <a:ea typeface="Arial"/>
                <a:cs typeface="Arial"/>
                <a:sym typeface="Arial"/>
              </a:defRPr>
            </a:lvl1pPr>
            <a:lvl2pPr marR="0" lvl="1" algn="l" rtl="0">
              <a:spcBef>
                <a:spcPts val="932"/>
              </a:spcBef>
              <a:spcAft>
                <a:spcPts val="0"/>
              </a:spcAft>
              <a:buClr>
                <a:schemeClr val="dk1"/>
              </a:buClr>
              <a:buSzPts val="6600"/>
              <a:buFont typeface="Arial"/>
              <a:buChar char="–"/>
              <a:defRPr sz="4661" b="0" i="0" u="none" strike="noStrike" cap="none">
                <a:solidFill>
                  <a:schemeClr val="dk1"/>
                </a:solidFill>
                <a:latin typeface="Arial"/>
                <a:ea typeface="Arial"/>
                <a:cs typeface="Arial"/>
                <a:sym typeface="Arial"/>
              </a:defRPr>
            </a:lvl2pPr>
            <a:lvl3pPr marR="0" lvl="2" algn="l" rtl="0">
              <a:spcBef>
                <a:spcPts val="791"/>
              </a:spcBef>
              <a:spcAft>
                <a:spcPts val="0"/>
              </a:spcAft>
              <a:buClr>
                <a:schemeClr val="dk1"/>
              </a:buClr>
              <a:buSzPts val="5600"/>
              <a:buFont typeface="Arial"/>
              <a:buChar char="•"/>
              <a:defRPr sz="3955" b="0" i="0" u="none" strike="noStrike" cap="none">
                <a:solidFill>
                  <a:schemeClr val="dk1"/>
                </a:solidFill>
                <a:latin typeface="Arial"/>
                <a:ea typeface="Arial"/>
                <a:cs typeface="Arial"/>
                <a:sym typeface="Arial"/>
              </a:defRPr>
            </a:lvl3pPr>
            <a:lvl4pPr marR="0" lvl="3" algn="l" rtl="0">
              <a:spcBef>
                <a:spcPts val="664"/>
              </a:spcBef>
              <a:spcAft>
                <a:spcPts val="0"/>
              </a:spcAft>
              <a:buClr>
                <a:schemeClr val="dk1"/>
              </a:buClr>
              <a:buSzPts val="4700"/>
              <a:buFont typeface="Arial"/>
              <a:buChar char="–"/>
              <a:defRPr sz="3319" b="0" i="0" u="none" strike="noStrike" cap="none">
                <a:solidFill>
                  <a:schemeClr val="dk1"/>
                </a:solidFill>
                <a:latin typeface="Arial"/>
                <a:ea typeface="Arial"/>
                <a:cs typeface="Arial"/>
                <a:sym typeface="Arial"/>
              </a:defRPr>
            </a:lvl4pPr>
            <a:lvl5pPr marR="0" lvl="4" algn="l" rtl="0">
              <a:spcBef>
                <a:spcPts val="664"/>
              </a:spcBef>
              <a:spcAft>
                <a:spcPts val="0"/>
              </a:spcAft>
              <a:buClr>
                <a:schemeClr val="dk1"/>
              </a:buClr>
              <a:buSzPts val="4700"/>
              <a:buFont typeface="Arial"/>
              <a:buChar char="»"/>
              <a:defRPr sz="3319" b="0" i="0" u="none" strike="noStrike" cap="none">
                <a:solidFill>
                  <a:schemeClr val="dk1"/>
                </a:solidFill>
                <a:latin typeface="Arial"/>
                <a:ea typeface="Arial"/>
                <a:cs typeface="Arial"/>
                <a:sym typeface="Arial"/>
              </a:defRPr>
            </a:lvl5pPr>
            <a:lvl6pPr marR="0" lvl="5"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6pPr>
            <a:lvl7pPr marR="0" lvl="6"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7pPr>
            <a:lvl8pPr marR="0" lvl="7"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8pPr>
            <a:lvl9pPr marR="0" lvl="8"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9pPr>
          </a:lstStyle>
          <a:p>
            <a:endParaRPr/>
          </a:p>
        </p:txBody>
      </p:sp>
      <p:sp>
        <p:nvSpPr>
          <p:cNvPr id="80" name="Google Shape;80;p7"/>
          <p:cNvSpPr>
            <a:spLocks noGrp="1"/>
          </p:cNvSpPr>
          <p:nvPr>
            <p:ph type="pic" idx="35"/>
          </p:nvPr>
        </p:nvSpPr>
        <p:spPr>
          <a:xfrm>
            <a:off x="882265" y="440566"/>
            <a:ext cx="8207672" cy="1762012"/>
          </a:xfrm>
          <a:prstGeom prst="rect">
            <a:avLst/>
          </a:prstGeom>
          <a:noFill/>
          <a:ln>
            <a:noFill/>
          </a:ln>
        </p:spPr>
        <p:txBody>
          <a:bodyPr spcFirstLastPara="1" wrap="square" lIns="91425" tIns="45700" rIns="91425" bIns="45700" anchor="t" anchorCtr="0">
            <a:noAutofit/>
          </a:bodyPr>
          <a:lstStyle>
            <a:lvl1pPr marR="0" lvl="0" algn="l" rtl="0">
              <a:spcBef>
                <a:spcPts val="706"/>
              </a:spcBef>
              <a:spcAft>
                <a:spcPts val="0"/>
              </a:spcAft>
              <a:buClr>
                <a:schemeClr val="dk1"/>
              </a:buClr>
              <a:buSzPts val="5000"/>
              <a:buFont typeface="Arial"/>
              <a:buNone/>
              <a:defRPr sz="3531" b="1" i="0" u="none" strike="noStrike" cap="none">
                <a:solidFill>
                  <a:schemeClr val="dk1"/>
                </a:solidFill>
                <a:latin typeface="Arial"/>
                <a:ea typeface="Arial"/>
                <a:cs typeface="Arial"/>
                <a:sym typeface="Arial"/>
              </a:defRPr>
            </a:lvl1pPr>
            <a:lvl2pPr marR="0" lvl="1" algn="l" rtl="0">
              <a:spcBef>
                <a:spcPts val="932"/>
              </a:spcBef>
              <a:spcAft>
                <a:spcPts val="0"/>
              </a:spcAft>
              <a:buClr>
                <a:schemeClr val="dk1"/>
              </a:buClr>
              <a:buSzPts val="6600"/>
              <a:buFont typeface="Arial"/>
              <a:buChar char="–"/>
              <a:defRPr sz="4661" b="0" i="0" u="none" strike="noStrike" cap="none">
                <a:solidFill>
                  <a:schemeClr val="dk1"/>
                </a:solidFill>
                <a:latin typeface="Arial"/>
                <a:ea typeface="Arial"/>
                <a:cs typeface="Arial"/>
                <a:sym typeface="Arial"/>
              </a:defRPr>
            </a:lvl2pPr>
            <a:lvl3pPr marR="0" lvl="2" algn="l" rtl="0">
              <a:spcBef>
                <a:spcPts val="791"/>
              </a:spcBef>
              <a:spcAft>
                <a:spcPts val="0"/>
              </a:spcAft>
              <a:buClr>
                <a:schemeClr val="dk1"/>
              </a:buClr>
              <a:buSzPts val="5600"/>
              <a:buFont typeface="Arial"/>
              <a:buChar char="•"/>
              <a:defRPr sz="3955" b="0" i="0" u="none" strike="noStrike" cap="none">
                <a:solidFill>
                  <a:schemeClr val="dk1"/>
                </a:solidFill>
                <a:latin typeface="Arial"/>
                <a:ea typeface="Arial"/>
                <a:cs typeface="Arial"/>
                <a:sym typeface="Arial"/>
              </a:defRPr>
            </a:lvl3pPr>
            <a:lvl4pPr marR="0" lvl="3" algn="l" rtl="0">
              <a:spcBef>
                <a:spcPts val="664"/>
              </a:spcBef>
              <a:spcAft>
                <a:spcPts val="0"/>
              </a:spcAft>
              <a:buClr>
                <a:schemeClr val="dk1"/>
              </a:buClr>
              <a:buSzPts val="4700"/>
              <a:buFont typeface="Arial"/>
              <a:buChar char="–"/>
              <a:defRPr sz="3319" b="0" i="0" u="none" strike="noStrike" cap="none">
                <a:solidFill>
                  <a:schemeClr val="dk1"/>
                </a:solidFill>
                <a:latin typeface="Arial"/>
                <a:ea typeface="Arial"/>
                <a:cs typeface="Arial"/>
                <a:sym typeface="Arial"/>
              </a:defRPr>
            </a:lvl4pPr>
            <a:lvl5pPr marR="0" lvl="4" algn="l" rtl="0">
              <a:spcBef>
                <a:spcPts val="664"/>
              </a:spcBef>
              <a:spcAft>
                <a:spcPts val="0"/>
              </a:spcAft>
              <a:buClr>
                <a:schemeClr val="dk1"/>
              </a:buClr>
              <a:buSzPts val="4700"/>
              <a:buFont typeface="Arial"/>
              <a:buChar char="»"/>
              <a:defRPr sz="3319" b="0" i="0" u="none" strike="noStrike" cap="none">
                <a:solidFill>
                  <a:schemeClr val="dk1"/>
                </a:solidFill>
                <a:latin typeface="Arial"/>
                <a:ea typeface="Arial"/>
                <a:cs typeface="Arial"/>
                <a:sym typeface="Arial"/>
              </a:defRPr>
            </a:lvl5pPr>
            <a:lvl6pPr marR="0" lvl="5"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6pPr>
            <a:lvl7pPr marR="0" lvl="6"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7pPr>
            <a:lvl8pPr marR="0" lvl="7"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8pPr>
            <a:lvl9pPr marR="0" lvl="8"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9pPr>
          </a:lstStyle>
          <a:p>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4_Title and Content">
  <p:cSld name="4_Title and Content">
    <p:spTree>
      <p:nvGrpSpPr>
        <p:cNvPr id="1" name="Shape 81"/>
        <p:cNvGrpSpPr/>
        <p:nvPr/>
      </p:nvGrpSpPr>
      <p:grpSpPr>
        <a:xfrm>
          <a:off x="0" y="0"/>
          <a:ext cx="0" cy="0"/>
          <a:chOff x="0" y="0"/>
          <a:chExt cx="0" cy="0"/>
        </a:xfrm>
      </p:grpSpPr>
      <p:sp>
        <p:nvSpPr>
          <p:cNvPr id="82" name="Google Shape;82;p8"/>
          <p:cNvSpPr txBox="1">
            <a:spLocks noGrp="1"/>
          </p:cNvSpPr>
          <p:nvPr>
            <p:ph type="body" idx="1"/>
          </p:nvPr>
        </p:nvSpPr>
        <p:spPr>
          <a:xfrm>
            <a:off x="20053527" y="8122985"/>
            <a:ext cx="8567978" cy="1438772"/>
          </a:xfrm>
          <a:prstGeom prst="rect">
            <a:avLst/>
          </a:prstGeom>
          <a:noFill/>
          <a:ln>
            <a:noFill/>
          </a:ln>
        </p:spPr>
        <p:txBody>
          <a:bodyPr spcFirstLastPara="1" wrap="square" lIns="91425" tIns="45700" rIns="91425" bIns="45700" anchor="t" anchorCtr="0">
            <a:normAutofit/>
          </a:bodyPr>
          <a:lstStyle>
            <a:lvl1pPr marL="322875" marR="0" lvl="0" indent="-161437" algn="l" rtl="0">
              <a:spcBef>
                <a:spcPts val="367"/>
              </a:spcBef>
              <a:spcAft>
                <a:spcPts val="0"/>
              </a:spcAft>
              <a:buClr>
                <a:schemeClr val="dk1"/>
              </a:buClr>
              <a:buSzPts val="2600"/>
              <a:buFont typeface="Arial"/>
              <a:buNone/>
              <a:defRPr sz="1836" b="0" i="0" u="none" strike="noStrike" cap="none">
                <a:solidFill>
                  <a:schemeClr val="dk1"/>
                </a:solidFill>
                <a:latin typeface="Arial"/>
                <a:ea typeface="Arial"/>
                <a:cs typeface="Arial"/>
                <a:sym typeface="Arial"/>
              </a:defRPr>
            </a:lvl1pPr>
            <a:lvl2pPr marL="645749" marR="0" lvl="1" indent="-161437" algn="l" rtl="0">
              <a:spcBef>
                <a:spcPts val="367"/>
              </a:spcBef>
              <a:spcAft>
                <a:spcPts val="0"/>
              </a:spcAft>
              <a:buClr>
                <a:schemeClr val="dk1"/>
              </a:buClr>
              <a:buSzPts val="2600"/>
              <a:buFont typeface="Arial"/>
              <a:buNone/>
              <a:defRPr sz="1836" b="0" i="0" u="none" strike="noStrike" cap="none">
                <a:solidFill>
                  <a:schemeClr val="dk1"/>
                </a:solidFill>
                <a:latin typeface="Arial"/>
                <a:ea typeface="Arial"/>
                <a:cs typeface="Arial"/>
                <a:sym typeface="Arial"/>
              </a:defRPr>
            </a:lvl2pPr>
            <a:lvl3pPr marL="968624" marR="0" lvl="2" indent="-278031" algn="l" rtl="0">
              <a:spcBef>
                <a:spcPts val="367"/>
              </a:spcBef>
              <a:spcAft>
                <a:spcPts val="0"/>
              </a:spcAft>
              <a:buClr>
                <a:schemeClr val="dk1"/>
              </a:buClr>
              <a:buSzPts val="2600"/>
              <a:buFont typeface="Arial"/>
              <a:buChar char="•"/>
              <a:defRPr sz="1836" b="0" i="0" u="none" strike="noStrike" cap="none">
                <a:solidFill>
                  <a:schemeClr val="dk1"/>
                </a:solidFill>
                <a:latin typeface="Arial"/>
                <a:ea typeface="Arial"/>
                <a:cs typeface="Arial"/>
                <a:sym typeface="Arial"/>
              </a:defRPr>
            </a:lvl3pPr>
            <a:lvl4pPr marL="1291499" marR="0" lvl="3" indent="-278031" algn="l" rtl="0">
              <a:spcBef>
                <a:spcPts val="367"/>
              </a:spcBef>
              <a:spcAft>
                <a:spcPts val="0"/>
              </a:spcAft>
              <a:buClr>
                <a:schemeClr val="dk1"/>
              </a:buClr>
              <a:buSzPts val="2600"/>
              <a:buFont typeface="Arial"/>
              <a:buChar char="–"/>
              <a:defRPr sz="1836" b="0" i="0" u="none" strike="noStrike" cap="none">
                <a:solidFill>
                  <a:schemeClr val="dk1"/>
                </a:solidFill>
                <a:latin typeface="Arial"/>
                <a:ea typeface="Arial"/>
                <a:cs typeface="Arial"/>
                <a:sym typeface="Arial"/>
              </a:defRPr>
            </a:lvl4pPr>
            <a:lvl5pPr marL="1614373" marR="0" lvl="4" indent="-278031" algn="l" rtl="0">
              <a:spcBef>
                <a:spcPts val="367"/>
              </a:spcBef>
              <a:spcAft>
                <a:spcPts val="0"/>
              </a:spcAft>
              <a:buClr>
                <a:schemeClr val="dk1"/>
              </a:buClr>
              <a:buSzPts val="2600"/>
              <a:buFont typeface="Arial"/>
              <a:buChar char="»"/>
              <a:defRPr sz="1836" b="0" i="0" u="none" strike="noStrike" cap="none">
                <a:solidFill>
                  <a:schemeClr val="dk1"/>
                </a:solidFill>
                <a:latin typeface="Arial"/>
                <a:ea typeface="Arial"/>
                <a:cs typeface="Arial"/>
                <a:sym typeface="Arial"/>
              </a:defRPr>
            </a:lvl5pPr>
            <a:lvl6pPr marL="1937248" marR="0" lvl="5" indent="-372203"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6pPr>
            <a:lvl7pPr marL="2260122" marR="0" lvl="6" indent="-372203"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7pPr>
            <a:lvl8pPr marL="2582997" marR="0" lvl="7" indent="-372203"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8pPr>
            <a:lvl9pPr marL="2905872" marR="0" lvl="8" indent="-372203"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9pPr>
          </a:lstStyle>
          <a:p>
            <a:endParaRPr/>
          </a:p>
        </p:txBody>
      </p:sp>
      <p:sp>
        <p:nvSpPr>
          <p:cNvPr id="83" name="Google Shape;83;p8"/>
          <p:cNvSpPr txBox="1">
            <a:spLocks noGrp="1"/>
          </p:cNvSpPr>
          <p:nvPr>
            <p:ph type="body" idx="2"/>
          </p:nvPr>
        </p:nvSpPr>
        <p:spPr>
          <a:xfrm>
            <a:off x="20053527" y="7043908"/>
            <a:ext cx="8423538" cy="1043109"/>
          </a:xfrm>
          <a:prstGeom prst="rect">
            <a:avLst/>
          </a:prstGeom>
          <a:noFill/>
          <a:ln>
            <a:noFill/>
          </a:ln>
        </p:spPr>
        <p:txBody>
          <a:bodyPr spcFirstLastPara="1" wrap="square" lIns="91425" tIns="45700" rIns="91425" bIns="45700" anchor="t" anchorCtr="0">
            <a:normAutofit/>
          </a:bodyPr>
          <a:lstStyle>
            <a:lvl1pPr marL="322875" marR="0" lvl="0" indent="-161437" algn="l" rtl="0">
              <a:spcBef>
                <a:spcPts val="706"/>
              </a:spcBef>
              <a:spcAft>
                <a:spcPts val="0"/>
              </a:spcAft>
              <a:buClr>
                <a:srgbClr val="183E72"/>
              </a:buClr>
              <a:buSzPts val="5000"/>
              <a:buFont typeface="Arial"/>
              <a:buNone/>
              <a:defRPr sz="3531" b="1" i="0" u="none" strike="noStrike" cap="none">
                <a:solidFill>
                  <a:srgbClr val="183E72"/>
                </a:solidFill>
                <a:latin typeface="Arial"/>
                <a:ea typeface="Arial"/>
                <a:cs typeface="Arial"/>
                <a:sym typeface="Arial"/>
              </a:defRPr>
            </a:lvl1pPr>
            <a:lvl2pPr marL="645749" marR="0" lvl="1" indent="-457406" algn="l" rtl="0">
              <a:spcBef>
                <a:spcPts val="932"/>
              </a:spcBef>
              <a:spcAft>
                <a:spcPts val="0"/>
              </a:spcAft>
              <a:buClr>
                <a:schemeClr val="dk1"/>
              </a:buClr>
              <a:buSzPts val="6600"/>
              <a:buFont typeface="Arial"/>
              <a:buChar char="–"/>
              <a:defRPr sz="4661" b="0" i="0" u="none" strike="noStrike" cap="none">
                <a:solidFill>
                  <a:schemeClr val="dk1"/>
                </a:solidFill>
                <a:latin typeface="Arial"/>
                <a:ea typeface="Arial"/>
                <a:cs typeface="Arial"/>
                <a:sym typeface="Arial"/>
              </a:defRPr>
            </a:lvl2pPr>
            <a:lvl3pPr marL="968624" marR="0" lvl="2" indent="-412562" algn="l" rtl="0">
              <a:spcBef>
                <a:spcPts val="791"/>
              </a:spcBef>
              <a:spcAft>
                <a:spcPts val="0"/>
              </a:spcAft>
              <a:buClr>
                <a:schemeClr val="dk1"/>
              </a:buClr>
              <a:buSzPts val="5600"/>
              <a:buFont typeface="Arial"/>
              <a:buChar char="•"/>
              <a:defRPr sz="3955" b="0" i="0" u="none" strike="noStrike" cap="none">
                <a:solidFill>
                  <a:schemeClr val="dk1"/>
                </a:solidFill>
                <a:latin typeface="Arial"/>
                <a:ea typeface="Arial"/>
                <a:cs typeface="Arial"/>
                <a:sym typeface="Arial"/>
              </a:defRPr>
            </a:lvl3pPr>
            <a:lvl4pPr marL="1291499" marR="0" lvl="3" indent="-372203" algn="l" rtl="0">
              <a:spcBef>
                <a:spcPts val="664"/>
              </a:spcBef>
              <a:spcAft>
                <a:spcPts val="0"/>
              </a:spcAft>
              <a:buClr>
                <a:schemeClr val="dk1"/>
              </a:buClr>
              <a:buSzPts val="4700"/>
              <a:buFont typeface="Arial"/>
              <a:buChar char="–"/>
              <a:defRPr sz="3319" b="0" i="0" u="none" strike="noStrike" cap="none">
                <a:solidFill>
                  <a:schemeClr val="dk1"/>
                </a:solidFill>
                <a:latin typeface="Arial"/>
                <a:ea typeface="Arial"/>
                <a:cs typeface="Arial"/>
                <a:sym typeface="Arial"/>
              </a:defRPr>
            </a:lvl4pPr>
            <a:lvl5pPr marL="1614373" marR="0" lvl="4" indent="-372203" algn="l" rtl="0">
              <a:spcBef>
                <a:spcPts val="664"/>
              </a:spcBef>
              <a:spcAft>
                <a:spcPts val="0"/>
              </a:spcAft>
              <a:buClr>
                <a:schemeClr val="dk1"/>
              </a:buClr>
              <a:buSzPts val="4700"/>
              <a:buFont typeface="Arial"/>
              <a:buChar char="»"/>
              <a:defRPr sz="3319" b="0" i="0" u="none" strike="noStrike" cap="none">
                <a:solidFill>
                  <a:schemeClr val="dk1"/>
                </a:solidFill>
                <a:latin typeface="Arial"/>
                <a:ea typeface="Arial"/>
                <a:cs typeface="Arial"/>
                <a:sym typeface="Arial"/>
              </a:defRPr>
            </a:lvl5pPr>
            <a:lvl6pPr marL="1937248" marR="0" lvl="5" indent="-372203"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6pPr>
            <a:lvl7pPr marL="2260122" marR="0" lvl="6" indent="-372203"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7pPr>
            <a:lvl8pPr marL="2582997" marR="0" lvl="7" indent="-372203"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8pPr>
            <a:lvl9pPr marL="2905872" marR="0" lvl="8" indent="-372203"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9pPr>
          </a:lstStyle>
          <a:p>
            <a:endParaRPr/>
          </a:p>
        </p:txBody>
      </p:sp>
      <p:sp>
        <p:nvSpPr>
          <p:cNvPr id="84" name="Google Shape;84;p8"/>
          <p:cNvSpPr txBox="1">
            <a:spLocks noGrp="1"/>
          </p:cNvSpPr>
          <p:nvPr>
            <p:ph type="body" idx="3"/>
          </p:nvPr>
        </p:nvSpPr>
        <p:spPr>
          <a:xfrm>
            <a:off x="10918887" y="3286795"/>
            <a:ext cx="8466523" cy="1043109"/>
          </a:xfrm>
          <a:prstGeom prst="rect">
            <a:avLst/>
          </a:prstGeom>
          <a:noFill/>
          <a:ln>
            <a:noFill/>
          </a:ln>
        </p:spPr>
        <p:txBody>
          <a:bodyPr spcFirstLastPara="1" wrap="square" lIns="91425" tIns="45700" rIns="91425" bIns="45700" anchor="t" anchorCtr="0">
            <a:normAutofit/>
          </a:bodyPr>
          <a:lstStyle>
            <a:lvl1pPr marL="322875" marR="0" lvl="0" indent="-161437" algn="l" rtl="0">
              <a:spcBef>
                <a:spcPts val="706"/>
              </a:spcBef>
              <a:spcAft>
                <a:spcPts val="0"/>
              </a:spcAft>
              <a:buClr>
                <a:srgbClr val="183E72"/>
              </a:buClr>
              <a:buSzPts val="5000"/>
              <a:buFont typeface="Arial"/>
              <a:buNone/>
              <a:defRPr sz="3531" b="1" i="0" u="none" strike="noStrike" cap="none">
                <a:solidFill>
                  <a:srgbClr val="183E72"/>
                </a:solidFill>
                <a:latin typeface="Arial"/>
                <a:ea typeface="Arial"/>
                <a:cs typeface="Arial"/>
                <a:sym typeface="Arial"/>
              </a:defRPr>
            </a:lvl1pPr>
            <a:lvl2pPr marL="645749" marR="0" lvl="1" indent="-457406" algn="l" rtl="0">
              <a:spcBef>
                <a:spcPts val="932"/>
              </a:spcBef>
              <a:spcAft>
                <a:spcPts val="0"/>
              </a:spcAft>
              <a:buClr>
                <a:schemeClr val="dk1"/>
              </a:buClr>
              <a:buSzPts val="6600"/>
              <a:buFont typeface="Arial"/>
              <a:buChar char="–"/>
              <a:defRPr sz="4661" b="0" i="0" u="none" strike="noStrike" cap="none">
                <a:solidFill>
                  <a:schemeClr val="dk1"/>
                </a:solidFill>
                <a:latin typeface="Arial"/>
                <a:ea typeface="Arial"/>
                <a:cs typeface="Arial"/>
                <a:sym typeface="Arial"/>
              </a:defRPr>
            </a:lvl2pPr>
            <a:lvl3pPr marL="968624" marR="0" lvl="2" indent="-412562" algn="l" rtl="0">
              <a:spcBef>
                <a:spcPts val="791"/>
              </a:spcBef>
              <a:spcAft>
                <a:spcPts val="0"/>
              </a:spcAft>
              <a:buClr>
                <a:schemeClr val="dk1"/>
              </a:buClr>
              <a:buSzPts val="5600"/>
              <a:buFont typeface="Arial"/>
              <a:buChar char="•"/>
              <a:defRPr sz="3955" b="0" i="0" u="none" strike="noStrike" cap="none">
                <a:solidFill>
                  <a:schemeClr val="dk1"/>
                </a:solidFill>
                <a:latin typeface="Arial"/>
                <a:ea typeface="Arial"/>
                <a:cs typeface="Arial"/>
                <a:sym typeface="Arial"/>
              </a:defRPr>
            </a:lvl3pPr>
            <a:lvl4pPr marL="1291499" marR="0" lvl="3" indent="-372203" algn="l" rtl="0">
              <a:spcBef>
                <a:spcPts val="664"/>
              </a:spcBef>
              <a:spcAft>
                <a:spcPts val="0"/>
              </a:spcAft>
              <a:buClr>
                <a:schemeClr val="dk1"/>
              </a:buClr>
              <a:buSzPts val="4700"/>
              <a:buFont typeface="Arial"/>
              <a:buChar char="–"/>
              <a:defRPr sz="3319" b="0" i="0" u="none" strike="noStrike" cap="none">
                <a:solidFill>
                  <a:schemeClr val="dk1"/>
                </a:solidFill>
                <a:latin typeface="Arial"/>
                <a:ea typeface="Arial"/>
                <a:cs typeface="Arial"/>
                <a:sym typeface="Arial"/>
              </a:defRPr>
            </a:lvl4pPr>
            <a:lvl5pPr marL="1614373" marR="0" lvl="4" indent="-372203" algn="l" rtl="0">
              <a:spcBef>
                <a:spcPts val="664"/>
              </a:spcBef>
              <a:spcAft>
                <a:spcPts val="0"/>
              </a:spcAft>
              <a:buClr>
                <a:schemeClr val="dk1"/>
              </a:buClr>
              <a:buSzPts val="4700"/>
              <a:buFont typeface="Arial"/>
              <a:buChar char="»"/>
              <a:defRPr sz="3319" b="0" i="0" u="none" strike="noStrike" cap="none">
                <a:solidFill>
                  <a:schemeClr val="dk1"/>
                </a:solidFill>
                <a:latin typeface="Arial"/>
                <a:ea typeface="Arial"/>
                <a:cs typeface="Arial"/>
                <a:sym typeface="Arial"/>
              </a:defRPr>
            </a:lvl5pPr>
            <a:lvl6pPr marL="1937248" marR="0" lvl="5" indent="-372203"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6pPr>
            <a:lvl7pPr marL="2260122" marR="0" lvl="6" indent="-372203"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7pPr>
            <a:lvl8pPr marL="2582997" marR="0" lvl="7" indent="-372203"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8pPr>
            <a:lvl9pPr marL="2905872" marR="0" lvl="8" indent="-372203"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9pPr>
          </a:lstStyle>
          <a:p>
            <a:endParaRPr/>
          </a:p>
        </p:txBody>
      </p:sp>
      <p:sp>
        <p:nvSpPr>
          <p:cNvPr id="85" name="Google Shape;85;p8"/>
          <p:cNvSpPr txBox="1">
            <a:spLocks noGrp="1"/>
          </p:cNvSpPr>
          <p:nvPr>
            <p:ph type="body" idx="4"/>
          </p:nvPr>
        </p:nvSpPr>
        <p:spPr>
          <a:xfrm>
            <a:off x="1864443" y="4415389"/>
            <a:ext cx="8346902" cy="1438772"/>
          </a:xfrm>
          <a:prstGeom prst="rect">
            <a:avLst/>
          </a:prstGeom>
          <a:noFill/>
          <a:ln>
            <a:noFill/>
          </a:ln>
        </p:spPr>
        <p:txBody>
          <a:bodyPr spcFirstLastPara="1" wrap="square" lIns="91425" tIns="45700" rIns="91425" bIns="45700" anchor="t" anchorCtr="0">
            <a:normAutofit/>
          </a:bodyPr>
          <a:lstStyle>
            <a:lvl1pPr marL="322875" marR="0" lvl="0" indent="-161437" algn="l" rtl="0">
              <a:spcBef>
                <a:spcPts val="367"/>
              </a:spcBef>
              <a:spcAft>
                <a:spcPts val="0"/>
              </a:spcAft>
              <a:buClr>
                <a:schemeClr val="lt1"/>
              </a:buClr>
              <a:buSzPts val="2600"/>
              <a:buFont typeface="Arial"/>
              <a:buNone/>
              <a:defRPr sz="1836" b="0" i="0" u="none" strike="noStrike" cap="none">
                <a:solidFill>
                  <a:schemeClr val="lt1"/>
                </a:solidFill>
                <a:latin typeface="Arial"/>
                <a:ea typeface="Arial"/>
                <a:cs typeface="Arial"/>
                <a:sym typeface="Arial"/>
              </a:defRPr>
            </a:lvl1pPr>
            <a:lvl2pPr marL="645749" marR="0" lvl="1" indent="-161437" algn="l" rtl="0">
              <a:spcBef>
                <a:spcPts val="367"/>
              </a:spcBef>
              <a:spcAft>
                <a:spcPts val="0"/>
              </a:spcAft>
              <a:buClr>
                <a:schemeClr val="lt1"/>
              </a:buClr>
              <a:buSzPts val="2600"/>
              <a:buFont typeface="Arial"/>
              <a:buNone/>
              <a:defRPr sz="1836" b="0" i="0" u="none" strike="noStrike" cap="none">
                <a:solidFill>
                  <a:schemeClr val="lt1"/>
                </a:solidFill>
                <a:latin typeface="Arial"/>
                <a:ea typeface="Arial"/>
                <a:cs typeface="Arial"/>
                <a:sym typeface="Arial"/>
              </a:defRPr>
            </a:lvl2pPr>
            <a:lvl3pPr marL="968624" marR="0" lvl="2" indent="-278031" algn="l" rtl="0">
              <a:spcBef>
                <a:spcPts val="367"/>
              </a:spcBef>
              <a:spcAft>
                <a:spcPts val="0"/>
              </a:spcAft>
              <a:buClr>
                <a:schemeClr val="lt1"/>
              </a:buClr>
              <a:buSzPts val="2600"/>
              <a:buFont typeface="Arial"/>
              <a:buChar char="•"/>
              <a:defRPr sz="1836" b="0" i="0" u="none" strike="noStrike" cap="none">
                <a:solidFill>
                  <a:schemeClr val="lt1"/>
                </a:solidFill>
                <a:latin typeface="Arial"/>
                <a:ea typeface="Arial"/>
                <a:cs typeface="Arial"/>
                <a:sym typeface="Arial"/>
              </a:defRPr>
            </a:lvl3pPr>
            <a:lvl4pPr marL="1291499" marR="0" lvl="3" indent="-278031" algn="l" rtl="0">
              <a:spcBef>
                <a:spcPts val="367"/>
              </a:spcBef>
              <a:spcAft>
                <a:spcPts val="0"/>
              </a:spcAft>
              <a:buClr>
                <a:schemeClr val="lt1"/>
              </a:buClr>
              <a:buSzPts val="2600"/>
              <a:buFont typeface="Arial"/>
              <a:buChar char="–"/>
              <a:defRPr sz="1836" b="0" i="0" u="none" strike="noStrike" cap="none">
                <a:solidFill>
                  <a:schemeClr val="lt1"/>
                </a:solidFill>
                <a:latin typeface="Arial"/>
                <a:ea typeface="Arial"/>
                <a:cs typeface="Arial"/>
                <a:sym typeface="Arial"/>
              </a:defRPr>
            </a:lvl4pPr>
            <a:lvl5pPr marL="1614373" marR="0" lvl="4" indent="-278031" algn="l" rtl="0">
              <a:spcBef>
                <a:spcPts val="367"/>
              </a:spcBef>
              <a:spcAft>
                <a:spcPts val="0"/>
              </a:spcAft>
              <a:buClr>
                <a:schemeClr val="lt1"/>
              </a:buClr>
              <a:buSzPts val="2600"/>
              <a:buFont typeface="Arial"/>
              <a:buChar char="»"/>
              <a:defRPr sz="1836" b="0" i="0" u="none" strike="noStrike" cap="none">
                <a:solidFill>
                  <a:schemeClr val="lt1"/>
                </a:solidFill>
                <a:latin typeface="Arial"/>
                <a:ea typeface="Arial"/>
                <a:cs typeface="Arial"/>
                <a:sym typeface="Arial"/>
              </a:defRPr>
            </a:lvl5pPr>
            <a:lvl6pPr marL="1937248" marR="0" lvl="5" indent="-372203"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6pPr>
            <a:lvl7pPr marL="2260122" marR="0" lvl="6" indent="-372203"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7pPr>
            <a:lvl8pPr marL="2582997" marR="0" lvl="7" indent="-372203"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8pPr>
            <a:lvl9pPr marL="2905872" marR="0" lvl="8" indent="-372203"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9pPr>
          </a:lstStyle>
          <a:p>
            <a:endParaRPr/>
          </a:p>
        </p:txBody>
      </p:sp>
      <p:sp>
        <p:nvSpPr>
          <p:cNvPr id="86" name="Google Shape;86;p8"/>
          <p:cNvSpPr txBox="1">
            <a:spLocks noGrp="1"/>
          </p:cNvSpPr>
          <p:nvPr>
            <p:ph type="body" idx="5"/>
          </p:nvPr>
        </p:nvSpPr>
        <p:spPr>
          <a:xfrm>
            <a:off x="1864443" y="3300342"/>
            <a:ext cx="8423538" cy="1043109"/>
          </a:xfrm>
          <a:prstGeom prst="rect">
            <a:avLst/>
          </a:prstGeom>
          <a:noFill/>
          <a:ln>
            <a:noFill/>
          </a:ln>
        </p:spPr>
        <p:txBody>
          <a:bodyPr spcFirstLastPara="1" wrap="square" lIns="91425" tIns="45700" rIns="91425" bIns="45700" anchor="t" anchorCtr="0">
            <a:normAutofit/>
          </a:bodyPr>
          <a:lstStyle>
            <a:lvl1pPr marL="322875" marR="0" lvl="0" indent="-161437" algn="l" rtl="0">
              <a:spcBef>
                <a:spcPts val="706"/>
              </a:spcBef>
              <a:spcAft>
                <a:spcPts val="0"/>
              </a:spcAft>
              <a:buClr>
                <a:schemeClr val="lt1"/>
              </a:buClr>
              <a:buSzPts val="5000"/>
              <a:buFont typeface="Arial"/>
              <a:buNone/>
              <a:defRPr sz="3531" b="1" i="0" u="none" strike="noStrike" cap="none">
                <a:solidFill>
                  <a:schemeClr val="lt1"/>
                </a:solidFill>
                <a:latin typeface="Arial"/>
                <a:ea typeface="Arial"/>
                <a:cs typeface="Arial"/>
                <a:sym typeface="Arial"/>
              </a:defRPr>
            </a:lvl1pPr>
            <a:lvl2pPr marL="645749" marR="0" lvl="1" indent="-457406" algn="l" rtl="0">
              <a:spcBef>
                <a:spcPts val="932"/>
              </a:spcBef>
              <a:spcAft>
                <a:spcPts val="0"/>
              </a:spcAft>
              <a:buClr>
                <a:schemeClr val="dk1"/>
              </a:buClr>
              <a:buSzPts val="6600"/>
              <a:buFont typeface="Arial"/>
              <a:buChar char="–"/>
              <a:defRPr sz="4661" b="0" i="0" u="none" strike="noStrike" cap="none">
                <a:solidFill>
                  <a:schemeClr val="dk1"/>
                </a:solidFill>
                <a:latin typeface="Arial"/>
                <a:ea typeface="Arial"/>
                <a:cs typeface="Arial"/>
                <a:sym typeface="Arial"/>
              </a:defRPr>
            </a:lvl2pPr>
            <a:lvl3pPr marL="968624" marR="0" lvl="2" indent="-412562" algn="l" rtl="0">
              <a:spcBef>
                <a:spcPts val="791"/>
              </a:spcBef>
              <a:spcAft>
                <a:spcPts val="0"/>
              </a:spcAft>
              <a:buClr>
                <a:schemeClr val="dk1"/>
              </a:buClr>
              <a:buSzPts val="5600"/>
              <a:buFont typeface="Arial"/>
              <a:buChar char="•"/>
              <a:defRPr sz="3955" b="0" i="0" u="none" strike="noStrike" cap="none">
                <a:solidFill>
                  <a:schemeClr val="dk1"/>
                </a:solidFill>
                <a:latin typeface="Arial"/>
                <a:ea typeface="Arial"/>
                <a:cs typeface="Arial"/>
                <a:sym typeface="Arial"/>
              </a:defRPr>
            </a:lvl3pPr>
            <a:lvl4pPr marL="1291499" marR="0" lvl="3" indent="-372203" algn="l" rtl="0">
              <a:spcBef>
                <a:spcPts val="664"/>
              </a:spcBef>
              <a:spcAft>
                <a:spcPts val="0"/>
              </a:spcAft>
              <a:buClr>
                <a:schemeClr val="dk1"/>
              </a:buClr>
              <a:buSzPts val="4700"/>
              <a:buFont typeface="Arial"/>
              <a:buChar char="–"/>
              <a:defRPr sz="3319" b="0" i="0" u="none" strike="noStrike" cap="none">
                <a:solidFill>
                  <a:schemeClr val="dk1"/>
                </a:solidFill>
                <a:latin typeface="Arial"/>
                <a:ea typeface="Arial"/>
                <a:cs typeface="Arial"/>
                <a:sym typeface="Arial"/>
              </a:defRPr>
            </a:lvl4pPr>
            <a:lvl5pPr marL="1614373" marR="0" lvl="4" indent="-372203" algn="l" rtl="0">
              <a:spcBef>
                <a:spcPts val="664"/>
              </a:spcBef>
              <a:spcAft>
                <a:spcPts val="0"/>
              </a:spcAft>
              <a:buClr>
                <a:schemeClr val="dk1"/>
              </a:buClr>
              <a:buSzPts val="4700"/>
              <a:buFont typeface="Arial"/>
              <a:buChar char="»"/>
              <a:defRPr sz="3319" b="0" i="0" u="none" strike="noStrike" cap="none">
                <a:solidFill>
                  <a:schemeClr val="dk1"/>
                </a:solidFill>
                <a:latin typeface="Arial"/>
                <a:ea typeface="Arial"/>
                <a:cs typeface="Arial"/>
                <a:sym typeface="Arial"/>
              </a:defRPr>
            </a:lvl5pPr>
            <a:lvl6pPr marL="1937248" marR="0" lvl="5" indent="-372203"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6pPr>
            <a:lvl7pPr marL="2260122" marR="0" lvl="6" indent="-372203"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7pPr>
            <a:lvl8pPr marL="2582997" marR="0" lvl="7" indent="-372203"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8pPr>
            <a:lvl9pPr marL="2905872" marR="0" lvl="8" indent="-372203"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9pPr>
          </a:lstStyle>
          <a:p>
            <a:endParaRPr/>
          </a:p>
        </p:txBody>
      </p:sp>
      <p:sp>
        <p:nvSpPr>
          <p:cNvPr id="87" name="Google Shape;87;p8"/>
          <p:cNvSpPr txBox="1">
            <a:spLocks noGrp="1"/>
          </p:cNvSpPr>
          <p:nvPr>
            <p:ph type="body" idx="6"/>
          </p:nvPr>
        </p:nvSpPr>
        <p:spPr>
          <a:xfrm>
            <a:off x="10918887" y="4437344"/>
            <a:ext cx="8466523" cy="1438772"/>
          </a:xfrm>
          <a:prstGeom prst="rect">
            <a:avLst/>
          </a:prstGeom>
          <a:noFill/>
          <a:ln>
            <a:noFill/>
          </a:ln>
        </p:spPr>
        <p:txBody>
          <a:bodyPr spcFirstLastPara="1" wrap="square" lIns="91425" tIns="45700" rIns="91425" bIns="45700" anchor="t" anchorCtr="0">
            <a:normAutofit/>
          </a:bodyPr>
          <a:lstStyle>
            <a:lvl1pPr marL="322875" marR="0" lvl="0" indent="-161437" algn="l" rtl="0">
              <a:spcBef>
                <a:spcPts val="367"/>
              </a:spcBef>
              <a:spcAft>
                <a:spcPts val="0"/>
              </a:spcAft>
              <a:buClr>
                <a:schemeClr val="dk1"/>
              </a:buClr>
              <a:buSzPts val="2600"/>
              <a:buFont typeface="Arial"/>
              <a:buNone/>
              <a:defRPr sz="1836" b="0" i="0" u="none" strike="noStrike" cap="none">
                <a:solidFill>
                  <a:schemeClr val="dk1"/>
                </a:solidFill>
                <a:latin typeface="Arial"/>
                <a:ea typeface="Arial"/>
                <a:cs typeface="Arial"/>
                <a:sym typeface="Arial"/>
              </a:defRPr>
            </a:lvl1pPr>
            <a:lvl2pPr marL="645749" marR="0" lvl="1" indent="-161437" algn="l" rtl="0">
              <a:spcBef>
                <a:spcPts val="367"/>
              </a:spcBef>
              <a:spcAft>
                <a:spcPts val="0"/>
              </a:spcAft>
              <a:buClr>
                <a:schemeClr val="dk1"/>
              </a:buClr>
              <a:buSzPts val="2600"/>
              <a:buFont typeface="Arial"/>
              <a:buNone/>
              <a:defRPr sz="1836" b="0" i="0" u="none" strike="noStrike" cap="none">
                <a:solidFill>
                  <a:schemeClr val="dk1"/>
                </a:solidFill>
                <a:latin typeface="Arial"/>
                <a:ea typeface="Arial"/>
                <a:cs typeface="Arial"/>
                <a:sym typeface="Arial"/>
              </a:defRPr>
            </a:lvl2pPr>
            <a:lvl3pPr marL="968624" marR="0" lvl="2" indent="-278031" algn="l" rtl="0">
              <a:spcBef>
                <a:spcPts val="367"/>
              </a:spcBef>
              <a:spcAft>
                <a:spcPts val="0"/>
              </a:spcAft>
              <a:buClr>
                <a:schemeClr val="dk1"/>
              </a:buClr>
              <a:buSzPts val="2600"/>
              <a:buFont typeface="Arial"/>
              <a:buChar char="•"/>
              <a:defRPr sz="1836" b="0" i="0" u="none" strike="noStrike" cap="none">
                <a:solidFill>
                  <a:schemeClr val="dk1"/>
                </a:solidFill>
                <a:latin typeface="Arial"/>
                <a:ea typeface="Arial"/>
                <a:cs typeface="Arial"/>
                <a:sym typeface="Arial"/>
              </a:defRPr>
            </a:lvl3pPr>
            <a:lvl4pPr marL="1291499" marR="0" lvl="3" indent="-278031" algn="l" rtl="0">
              <a:spcBef>
                <a:spcPts val="367"/>
              </a:spcBef>
              <a:spcAft>
                <a:spcPts val="0"/>
              </a:spcAft>
              <a:buClr>
                <a:schemeClr val="dk1"/>
              </a:buClr>
              <a:buSzPts val="2600"/>
              <a:buFont typeface="Arial"/>
              <a:buChar char="–"/>
              <a:defRPr sz="1836" b="0" i="0" u="none" strike="noStrike" cap="none">
                <a:solidFill>
                  <a:schemeClr val="dk1"/>
                </a:solidFill>
                <a:latin typeface="Arial"/>
                <a:ea typeface="Arial"/>
                <a:cs typeface="Arial"/>
                <a:sym typeface="Arial"/>
              </a:defRPr>
            </a:lvl4pPr>
            <a:lvl5pPr marL="1614373" marR="0" lvl="4" indent="-278031" algn="l" rtl="0">
              <a:spcBef>
                <a:spcPts val="367"/>
              </a:spcBef>
              <a:spcAft>
                <a:spcPts val="0"/>
              </a:spcAft>
              <a:buClr>
                <a:schemeClr val="dk1"/>
              </a:buClr>
              <a:buSzPts val="2600"/>
              <a:buFont typeface="Arial"/>
              <a:buChar char="»"/>
              <a:defRPr sz="1836" b="0" i="0" u="none" strike="noStrike" cap="none">
                <a:solidFill>
                  <a:schemeClr val="dk1"/>
                </a:solidFill>
                <a:latin typeface="Arial"/>
                <a:ea typeface="Arial"/>
                <a:cs typeface="Arial"/>
                <a:sym typeface="Arial"/>
              </a:defRPr>
            </a:lvl5pPr>
            <a:lvl6pPr marL="1937248" marR="0" lvl="5" indent="-372203"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6pPr>
            <a:lvl7pPr marL="2260122" marR="0" lvl="6" indent="-372203"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7pPr>
            <a:lvl8pPr marL="2582997" marR="0" lvl="7" indent="-372203"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8pPr>
            <a:lvl9pPr marL="2905872" marR="0" lvl="8" indent="-372203"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9pPr>
          </a:lstStyle>
          <a:p>
            <a:endParaRPr/>
          </a:p>
        </p:txBody>
      </p:sp>
      <p:sp>
        <p:nvSpPr>
          <p:cNvPr id="88" name="Google Shape;88;p8"/>
          <p:cNvSpPr txBox="1">
            <a:spLocks noGrp="1"/>
          </p:cNvSpPr>
          <p:nvPr>
            <p:ph type="body" idx="7"/>
          </p:nvPr>
        </p:nvSpPr>
        <p:spPr>
          <a:xfrm>
            <a:off x="10889430" y="9648702"/>
            <a:ext cx="8567978" cy="1438772"/>
          </a:xfrm>
          <a:prstGeom prst="rect">
            <a:avLst/>
          </a:prstGeom>
          <a:noFill/>
          <a:ln>
            <a:noFill/>
          </a:ln>
        </p:spPr>
        <p:txBody>
          <a:bodyPr spcFirstLastPara="1" wrap="square" lIns="91425" tIns="45700" rIns="91425" bIns="45700" anchor="t" anchorCtr="0">
            <a:normAutofit/>
          </a:bodyPr>
          <a:lstStyle>
            <a:lvl1pPr marL="322875" marR="0" lvl="0" indent="-161437" algn="l" rtl="0">
              <a:spcBef>
                <a:spcPts val="367"/>
              </a:spcBef>
              <a:spcAft>
                <a:spcPts val="0"/>
              </a:spcAft>
              <a:buClr>
                <a:schemeClr val="dk1"/>
              </a:buClr>
              <a:buSzPts val="2600"/>
              <a:buFont typeface="Arial"/>
              <a:buNone/>
              <a:defRPr sz="1836" b="0" i="0" u="none" strike="noStrike" cap="none">
                <a:solidFill>
                  <a:schemeClr val="dk1"/>
                </a:solidFill>
                <a:latin typeface="Arial"/>
                <a:ea typeface="Arial"/>
                <a:cs typeface="Arial"/>
                <a:sym typeface="Arial"/>
              </a:defRPr>
            </a:lvl1pPr>
            <a:lvl2pPr marL="645749" marR="0" lvl="1" indent="-161437" algn="l" rtl="0">
              <a:spcBef>
                <a:spcPts val="367"/>
              </a:spcBef>
              <a:spcAft>
                <a:spcPts val="0"/>
              </a:spcAft>
              <a:buClr>
                <a:schemeClr val="dk1"/>
              </a:buClr>
              <a:buSzPts val="2600"/>
              <a:buFont typeface="Arial"/>
              <a:buNone/>
              <a:defRPr sz="1836" b="0" i="0" u="none" strike="noStrike" cap="none">
                <a:solidFill>
                  <a:schemeClr val="dk1"/>
                </a:solidFill>
                <a:latin typeface="Arial"/>
                <a:ea typeface="Arial"/>
                <a:cs typeface="Arial"/>
                <a:sym typeface="Arial"/>
              </a:defRPr>
            </a:lvl2pPr>
            <a:lvl3pPr marL="968624" marR="0" lvl="2" indent="-278031" algn="l" rtl="0">
              <a:spcBef>
                <a:spcPts val="367"/>
              </a:spcBef>
              <a:spcAft>
                <a:spcPts val="0"/>
              </a:spcAft>
              <a:buClr>
                <a:schemeClr val="dk1"/>
              </a:buClr>
              <a:buSzPts val="2600"/>
              <a:buFont typeface="Arial"/>
              <a:buChar char="•"/>
              <a:defRPr sz="1836" b="0" i="0" u="none" strike="noStrike" cap="none">
                <a:solidFill>
                  <a:schemeClr val="dk1"/>
                </a:solidFill>
                <a:latin typeface="Arial"/>
                <a:ea typeface="Arial"/>
                <a:cs typeface="Arial"/>
                <a:sym typeface="Arial"/>
              </a:defRPr>
            </a:lvl3pPr>
            <a:lvl4pPr marL="1291499" marR="0" lvl="3" indent="-278031" algn="l" rtl="0">
              <a:spcBef>
                <a:spcPts val="367"/>
              </a:spcBef>
              <a:spcAft>
                <a:spcPts val="0"/>
              </a:spcAft>
              <a:buClr>
                <a:schemeClr val="dk1"/>
              </a:buClr>
              <a:buSzPts val="2600"/>
              <a:buFont typeface="Arial"/>
              <a:buChar char="–"/>
              <a:defRPr sz="1836" b="0" i="0" u="none" strike="noStrike" cap="none">
                <a:solidFill>
                  <a:schemeClr val="dk1"/>
                </a:solidFill>
                <a:latin typeface="Arial"/>
                <a:ea typeface="Arial"/>
                <a:cs typeface="Arial"/>
                <a:sym typeface="Arial"/>
              </a:defRPr>
            </a:lvl4pPr>
            <a:lvl5pPr marL="1614373" marR="0" lvl="4" indent="-278031" algn="l" rtl="0">
              <a:spcBef>
                <a:spcPts val="367"/>
              </a:spcBef>
              <a:spcAft>
                <a:spcPts val="0"/>
              </a:spcAft>
              <a:buClr>
                <a:schemeClr val="dk1"/>
              </a:buClr>
              <a:buSzPts val="2600"/>
              <a:buFont typeface="Arial"/>
              <a:buChar char="»"/>
              <a:defRPr sz="1836" b="0" i="0" u="none" strike="noStrike" cap="none">
                <a:solidFill>
                  <a:schemeClr val="dk1"/>
                </a:solidFill>
                <a:latin typeface="Arial"/>
                <a:ea typeface="Arial"/>
                <a:cs typeface="Arial"/>
                <a:sym typeface="Arial"/>
              </a:defRPr>
            </a:lvl5pPr>
            <a:lvl6pPr marL="1937248" marR="0" lvl="5" indent="-372203"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6pPr>
            <a:lvl7pPr marL="2260122" marR="0" lvl="6" indent="-372203"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7pPr>
            <a:lvl8pPr marL="2582997" marR="0" lvl="7" indent="-372203"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8pPr>
            <a:lvl9pPr marL="2905872" marR="0" lvl="8" indent="-372203"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9pPr>
          </a:lstStyle>
          <a:p>
            <a:endParaRPr/>
          </a:p>
        </p:txBody>
      </p:sp>
      <p:sp>
        <p:nvSpPr>
          <p:cNvPr id="89" name="Google Shape;89;p8"/>
          <p:cNvSpPr txBox="1">
            <a:spLocks noGrp="1"/>
          </p:cNvSpPr>
          <p:nvPr>
            <p:ph type="body" idx="8"/>
          </p:nvPr>
        </p:nvSpPr>
        <p:spPr>
          <a:xfrm>
            <a:off x="10889430" y="8533655"/>
            <a:ext cx="8550693" cy="1043109"/>
          </a:xfrm>
          <a:prstGeom prst="rect">
            <a:avLst/>
          </a:prstGeom>
          <a:noFill/>
          <a:ln>
            <a:noFill/>
          </a:ln>
        </p:spPr>
        <p:txBody>
          <a:bodyPr spcFirstLastPara="1" wrap="square" lIns="91425" tIns="45700" rIns="91425" bIns="45700" anchor="t" anchorCtr="0">
            <a:normAutofit/>
          </a:bodyPr>
          <a:lstStyle>
            <a:lvl1pPr marL="322875" marR="0" lvl="0" indent="-161437" algn="l" rtl="0">
              <a:spcBef>
                <a:spcPts val="706"/>
              </a:spcBef>
              <a:spcAft>
                <a:spcPts val="0"/>
              </a:spcAft>
              <a:buClr>
                <a:srgbClr val="183E72"/>
              </a:buClr>
              <a:buSzPts val="5000"/>
              <a:buFont typeface="Arial"/>
              <a:buNone/>
              <a:defRPr sz="3531" b="1" i="0" u="none" strike="noStrike" cap="none">
                <a:solidFill>
                  <a:srgbClr val="183E72"/>
                </a:solidFill>
                <a:latin typeface="Arial"/>
                <a:ea typeface="Arial"/>
                <a:cs typeface="Arial"/>
                <a:sym typeface="Arial"/>
              </a:defRPr>
            </a:lvl1pPr>
            <a:lvl2pPr marL="645749" marR="0" lvl="1" indent="-457406" algn="l" rtl="0">
              <a:spcBef>
                <a:spcPts val="932"/>
              </a:spcBef>
              <a:spcAft>
                <a:spcPts val="0"/>
              </a:spcAft>
              <a:buClr>
                <a:schemeClr val="dk1"/>
              </a:buClr>
              <a:buSzPts val="6600"/>
              <a:buFont typeface="Arial"/>
              <a:buChar char="–"/>
              <a:defRPr sz="4661" b="0" i="0" u="none" strike="noStrike" cap="none">
                <a:solidFill>
                  <a:schemeClr val="dk1"/>
                </a:solidFill>
                <a:latin typeface="Arial"/>
                <a:ea typeface="Arial"/>
                <a:cs typeface="Arial"/>
                <a:sym typeface="Arial"/>
              </a:defRPr>
            </a:lvl2pPr>
            <a:lvl3pPr marL="968624" marR="0" lvl="2" indent="-412562" algn="l" rtl="0">
              <a:spcBef>
                <a:spcPts val="791"/>
              </a:spcBef>
              <a:spcAft>
                <a:spcPts val="0"/>
              </a:spcAft>
              <a:buClr>
                <a:schemeClr val="dk1"/>
              </a:buClr>
              <a:buSzPts val="5600"/>
              <a:buFont typeface="Arial"/>
              <a:buChar char="•"/>
              <a:defRPr sz="3955" b="0" i="0" u="none" strike="noStrike" cap="none">
                <a:solidFill>
                  <a:schemeClr val="dk1"/>
                </a:solidFill>
                <a:latin typeface="Arial"/>
                <a:ea typeface="Arial"/>
                <a:cs typeface="Arial"/>
                <a:sym typeface="Arial"/>
              </a:defRPr>
            </a:lvl3pPr>
            <a:lvl4pPr marL="1291499" marR="0" lvl="3" indent="-372203" algn="l" rtl="0">
              <a:spcBef>
                <a:spcPts val="664"/>
              </a:spcBef>
              <a:spcAft>
                <a:spcPts val="0"/>
              </a:spcAft>
              <a:buClr>
                <a:schemeClr val="dk1"/>
              </a:buClr>
              <a:buSzPts val="4700"/>
              <a:buFont typeface="Arial"/>
              <a:buChar char="–"/>
              <a:defRPr sz="3319" b="0" i="0" u="none" strike="noStrike" cap="none">
                <a:solidFill>
                  <a:schemeClr val="dk1"/>
                </a:solidFill>
                <a:latin typeface="Arial"/>
                <a:ea typeface="Arial"/>
                <a:cs typeface="Arial"/>
                <a:sym typeface="Arial"/>
              </a:defRPr>
            </a:lvl4pPr>
            <a:lvl5pPr marL="1614373" marR="0" lvl="4" indent="-372203" algn="l" rtl="0">
              <a:spcBef>
                <a:spcPts val="664"/>
              </a:spcBef>
              <a:spcAft>
                <a:spcPts val="0"/>
              </a:spcAft>
              <a:buClr>
                <a:schemeClr val="dk1"/>
              </a:buClr>
              <a:buSzPts val="4700"/>
              <a:buFont typeface="Arial"/>
              <a:buChar char="»"/>
              <a:defRPr sz="3319" b="0" i="0" u="none" strike="noStrike" cap="none">
                <a:solidFill>
                  <a:schemeClr val="dk1"/>
                </a:solidFill>
                <a:latin typeface="Arial"/>
                <a:ea typeface="Arial"/>
                <a:cs typeface="Arial"/>
                <a:sym typeface="Arial"/>
              </a:defRPr>
            </a:lvl5pPr>
            <a:lvl6pPr marL="1937248" marR="0" lvl="5" indent="-372203"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6pPr>
            <a:lvl7pPr marL="2260122" marR="0" lvl="6" indent="-372203"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7pPr>
            <a:lvl8pPr marL="2582997" marR="0" lvl="7" indent="-372203"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8pPr>
            <a:lvl9pPr marL="2905872" marR="0" lvl="8" indent="-372203"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9pPr>
          </a:lstStyle>
          <a:p>
            <a:endParaRPr/>
          </a:p>
        </p:txBody>
      </p:sp>
      <p:sp>
        <p:nvSpPr>
          <p:cNvPr id="90" name="Google Shape;90;p8"/>
          <p:cNvSpPr txBox="1">
            <a:spLocks noGrp="1"/>
          </p:cNvSpPr>
          <p:nvPr>
            <p:ph type="body" idx="9"/>
          </p:nvPr>
        </p:nvSpPr>
        <p:spPr>
          <a:xfrm>
            <a:off x="10872397" y="15044097"/>
            <a:ext cx="8567978" cy="1438772"/>
          </a:xfrm>
          <a:prstGeom prst="rect">
            <a:avLst/>
          </a:prstGeom>
          <a:noFill/>
          <a:ln>
            <a:noFill/>
          </a:ln>
        </p:spPr>
        <p:txBody>
          <a:bodyPr spcFirstLastPara="1" wrap="square" lIns="91425" tIns="45700" rIns="91425" bIns="45700" anchor="t" anchorCtr="0">
            <a:normAutofit/>
          </a:bodyPr>
          <a:lstStyle>
            <a:lvl1pPr marL="322875" marR="0" lvl="0" indent="-161437" algn="l" rtl="0">
              <a:spcBef>
                <a:spcPts val="367"/>
              </a:spcBef>
              <a:spcAft>
                <a:spcPts val="0"/>
              </a:spcAft>
              <a:buClr>
                <a:schemeClr val="dk1"/>
              </a:buClr>
              <a:buSzPts val="2600"/>
              <a:buFont typeface="Arial"/>
              <a:buNone/>
              <a:defRPr sz="1836" b="0" i="0" u="none" strike="noStrike" cap="none">
                <a:solidFill>
                  <a:schemeClr val="dk1"/>
                </a:solidFill>
                <a:latin typeface="Arial"/>
                <a:ea typeface="Arial"/>
                <a:cs typeface="Arial"/>
                <a:sym typeface="Arial"/>
              </a:defRPr>
            </a:lvl1pPr>
            <a:lvl2pPr marL="645749" marR="0" lvl="1" indent="-161437" algn="l" rtl="0">
              <a:spcBef>
                <a:spcPts val="367"/>
              </a:spcBef>
              <a:spcAft>
                <a:spcPts val="0"/>
              </a:spcAft>
              <a:buClr>
                <a:schemeClr val="dk1"/>
              </a:buClr>
              <a:buSzPts val="2600"/>
              <a:buFont typeface="Arial"/>
              <a:buNone/>
              <a:defRPr sz="1836" b="0" i="0" u="none" strike="noStrike" cap="none">
                <a:solidFill>
                  <a:schemeClr val="dk1"/>
                </a:solidFill>
                <a:latin typeface="Arial"/>
                <a:ea typeface="Arial"/>
                <a:cs typeface="Arial"/>
                <a:sym typeface="Arial"/>
              </a:defRPr>
            </a:lvl2pPr>
            <a:lvl3pPr marL="968624" marR="0" lvl="2" indent="-278031" algn="l" rtl="0">
              <a:spcBef>
                <a:spcPts val="367"/>
              </a:spcBef>
              <a:spcAft>
                <a:spcPts val="0"/>
              </a:spcAft>
              <a:buClr>
                <a:schemeClr val="dk1"/>
              </a:buClr>
              <a:buSzPts val="2600"/>
              <a:buFont typeface="Arial"/>
              <a:buChar char="•"/>
              <a:defRPr sz="1836" b="0" i="0" u="none" strike="noStrike" cap="none">
                <a:solidFill>
                  <a:schemeClr val="dk1"/>
                </a:solidFill>
                <a:latin typeface="Arial"/>
                <a:ea typeface="Arial"/>
                <a:cs typeface="Arial"/>
                <a:sym typeface="Arial"/>
              </a:defRPr>
            </a:lvl3pPr>
            <a:lvl4pPr marL="1291499" marR="0" lvl="3" indent="-278031" algn="l" rtl="0">
              <a:spcBef>
                <a:spcPts val="367"/>
              </a:spcBef>
              <a:spcAft>
                <a:spcPts val="0"/>
              </a:spcAft>
              <a:buClr>
                <a:schemeClr val="dk1"/>
              </a:buClr>
              <a:buSzPts val="2600"/>
              <a:buFont typeface="Arial"/>
              <a:buChar char="–"/>
              <a:defRPr sz="1836" b="0" i="0" u="none" strike="noStrike" cap="none">
                <a:solidFill>
                  <a:schemeClr val="dk1"/>
                </a:solidFill>
                <a:latin typeface="Arial"/>
                <a:ea typeface="Arial"/>
                <a:cs typeface="Arial"/>
                <a:sym typeface="Arial"/>
              </a:defRPr>
            </a:lvl4pPr>
            <a:lvl5pPr marL="1614373" marR="0" lvl="4" indent="-278031" algn="l" rtl="0">
              <a:spcBef>
                <a:spcPts val="367"/>
              </a:spcBef>
              <a:spcAft>
                <a:spcPts val="0"/>
              </a:spcAft>
              <a:buClr>
                <a:schemeClr val="dk1"/>
              </a:buClr>
              <a:buSzPts val="2600"/>
              <a:buFont typeface="Arial"/>
              <a:buChar char="»"/>
              <a:defRPr sz="1836" b="0" i="0" u="none" strike="noStrike" cap="none">
                <a:solidFill>
                  <a:schemeClr val="dk1"/>
                </a:solidFill>
                <a:latin typeface="Arial"/>
                <a:ea typeface="Arial"/>
                <a:cs typeface="Arial"/>
                <a:sym typeface="Arial"/>
              </a:defRPr>
            </a:lvl5pPr>
            <a:lvl6pPr marL="1937248" marR="0" lvl="5" indent="-372203"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6pPr>
            <a:lvl7pPr marL="2260122" marR="0" lvl="6" indent="-372203"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7pPr>
            <a:lvl8pPr marL="2582997" marR="0" lvl="7" indent="-372203"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8pPr>
            <a:lvl9pPr marL="2905872" marR="0" lvl="8" indent="-372203"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9pPr>
          </a:lstStyle>
          <a:p>
            <a:endParaRPr/>
          </a:p>
        </p:txBody>
      </p:sp>
      <p:sp>
        <p:nvSpPr>
          <p:cNvPr id="91" name="Google Shape;91;p8"/>
          <p:cNvSpPr txBox="1">
            <a:spLocks noGrp="1"/>
          </p:cNvSpPr>
          <p:nvPr>
            <p:ph type="body" idx="13"/>
          </p:nvPr>
        </p:nvSpPr>
        <p:spPr>
          <a:xfrm>
            <a:off x="10981347" y="13965018"/>
            <a:ext cx="8476059" cy="1043109"/>
          </a:xfrm>
          <a:prstGeom prst="rect">
            <a:avLst/>
          </a:prstGeom>
          <a:noFill/>
          <a:ln>
            <a:noFill/>
          </a:ln>
        </p:spPr>
        <p:txBody>
          <a:bodyPr spcFirstLastPara="1" wrap="square" lIns="91425" tIns="45700" rIns="91425" bIns="45700" anchor="t" anchorCtr="0">
            <a:normAutofit/>
          </a:bodyPr>
          <a:lstStyle>
            <a:lvl1pPr marL="322875" marR="0" lvl="0" indent="-161437" algn="l" rtl="0">
              <a:spcBef>
                <a:spcPts val="706"/>
              </a:spcBef>
              <a:spcAft>
                <a:spcPts val="0"/>
              </a:spcAft>
              <a:buClr>
                <a:srgbClr val="183E72"/>
              </a:buClr>
              <a:buSzPts val="5000"/>
              <a:buFont typeface="Arial"/>
              <a:buNone/>
              <a:defRPr sz="3531" b="1" i="0" u="none" strike="noStrike" cap="none">
                <a:solidFill>
                  <a:srgbClr val="183E72"/>
                </a:solidFill>
                <a:latin typeface="Arial"/>
                <a:ea typeface="Arial"/>
                <a:cs typeface="Arial"/>
                <a:sym typeface="Arial"/>
              </a:defRPr>
            </a:lvl1pPr>
            <a:lvl2pPr marL="645749" marR="0" lvl="1" indent="-457406" algn="l" rtl="0">
              <a:spcBef>
                <a:spcPts val="932"/>
              </a:spcBef>
              <a:spcAft>
                <a:spcPts val="0"/>
              </a:spcAft>
              <a:buClr>
                <a:schemeClr val="dk1"/>
              </a:buClr>
              <a:buSzPts val="6600"/>
              <a:buFont typeface="Arial"/>
              <a:buChar char="–"/>
              <a:defRPr sz="4661" b="0" i="0" u="none" strike="noStrike" cap="none">
                <a:solidFill>
                  <a:schemeClr val="dk1"/>
                </a:solidFill>
                <a:latin typeface="Arial"/>
                <a:ea typeface="Arial"/>
                <a:cs typeface="Arial"/>
                <a:sym typeface="Arial"/>
              </a:defRPr>
            </a:lvl2pPr>
            <a:lvl3pPr marL="968624" marR="0" lvl="2" indent="-412562" algn="l" rtl="0">
              <a:spcBef>
                <a:spcPts val="791"/>
              </a:spcBef>
              <a:spcAft>
                <a:spcPts val="0"/>
              </a:spcAft>
              <a:buClr>
                <a:schemeClr val="dk1"/>
              </a:buClr>
              <a:buSzPts val="5600"/>
              <a:buFont typeface="Arial"/>
              <a:buChar char="•"/>
              <a:defRPr sz="3955" b="0" i="0" u="none" strike="noStrike" cap="none">
                <a:solidFill>
                  <a:schemeClr val="dk1"/>
                </a:solidFill>
                <a:latin typeface="Arial"/>
                <a:ea typeface="Arial"/>
                <a:cs typeface="Arial"/>
                <a:sym typeface="Arial"/>
              </a:defRPr>
            </a:lvl3pPr>
            <a:lvl4pPr marL="1291499" marR="0" lvl="3" indent="-372203" algn="l" rtl="0">
              <a:spcBef>
                <a:spcPts val="664"/>
              </a:spcBef>
              <a:spcAft>
                <a:spcPts val="0"/>
              </a:spcAft>
              <a:buClr>
                <a:schemeClr val="dk1"/>
              </a:buClr>
              <a:buSzPts val="4700"/>
              <a:buFont typeface="Arial"/>
              <a:buChar char="–"/>
              <a:defRPr sz="3319" b="0" i="0" u="none" strike="noStrike" cap="none">
                <a:solidFill>
                  <a:schemeClr val="dk1"/>
                </a:solidFill>
                <a:latin typeface="Arial"/>
                <a:ea typeface="Arial"/>
                <a:cs typeface="Arial"/>
                <a:sym typeface="Arial"/>
              </a:defRPr>
            </a:lvl4pPr>
            <a:lvl5pPr marL="1614373" marR="0" lvl="4" indent="-372203" algn="l" rtl="0">
              <a:spcBef>
                <a:spcPts val="664"/>
              </a:spcBef>
              <a:spcAft>
                <a:spcPts val="0"/>
              </a:spcAft>
              <a:buClr>
                <a:schemeClr val="dk1"/>
              </a:buClr>
              <a:buSzPts val="4700"/>
              <a:buFont typeface="Arial"/>
              <a:buChar char="»"/>
              <a:defRPr sz="3319" b="0" i="0" u="none" strike="noStrike" cap="none">
                <a:solidFill>
                  <a:schemeClr val="dk1"/>
                </a:solidFill>
                <a:latin typeface="Arial"/>
                <a:ea typeface="Arial"/>
                <a:cs typeface="Arial"/>
                <a:sym typeface="Arial"/>
              </a:defRPr>
            </a:lvl5pPr>
            <a:lvl6pPr marL="1937248" marR="0" lvl="5" indent="-372203"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6pPr>
            <a:lvl7pPr marL="2260122" marR="0" lvl="6" indent="-372203"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7pPr>
            <a:lvl8pPr marL="2582997" marR="0" lvl="7" indent="-372203"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8pPr>
            <a:lvl9pPr marL="2905872" marR="0" lvl="8" indent="-372203"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9pPr>
          </a:lstStyle>
          <a:p>
            <a:endParaRPr/>
          </a:p>
        </p:txBody>
      </p:sp>
      <p:sp>
        <p:nvSpPr>
          <p:cNvPr id="92" name="Google Shape;92;p8"/>
          <p:cNvSpPr txBox="1">
            <a:spLocks noGrp="1"/>
          </p:cNvSpPr>
          <p:nvPr>
            <p:ph type="body" idx="14"/>
          </p:nvPr>
        </p:nvSpPr>
        <p:spPr>
          <a:xfrm>
            <a:off x="1821923" y="15080065"/>
            <a:ext cx="8567978" cy="1438772"/>
          </a:xfrm>
          <a:prstGeom prst="rect">
            <a:avLst/>
          </a:prstGeom>
          <a:noFill/>
          <a:ln>
            <a:noFill/>
          </a:ln>
        </p:spPr>
        <p:txBody>
          <a:bodyPr spcFirstLastPara="1" wrap="square" lIns="91425" tIns="45700" rIns="91425" bIns="45700" anchor="t" anchorCtr="0">
            <a:normAutofit/>
          </a:bodyPr>
          <a:lstStyle>
            <a:lvl1pPr marL="322875" marR="0" lvl="0" indent="-161437" algn="l" rtl="0">
              <a:spcBef>
                <a:spcPts val="367"/>
              </a:spcBef>
              <a:spcAft>
                <a:spcPts val="0"/>
              </a:spcAft>
              <a:buClr>
                <a:schemeClr val="dk1"/>
              </a:buClr>
              <a:buSzPts val="2600"/>
              <a:buFont typeface="Arial"/>
              <a:buNone/>
              <a:defRPr sz="1836" b="0" i="0" u="none" strike="noStrike" cap="none">
                <a:solidFill>
                  <a:schemeClr val="dk1"/>
                </a:solidFill>
                <a:latin typeface="Arial"/>
                <a:ea typeface="Arial"/>
                <a:cs typeface="Arial"/>
                <a:sym typeface="Arial"/>
              </a:defRPr>
            </a:lvl1pPr>
            <a:lvl2pPr marL="645749" marR="0" lvl="1" indent="-161437" algn="l" rtl="0">
              <a:spcBef>
                <a:spcPts val="367"/>
              </a:spcBef>
              <a:spcAft>
                <a:spcPts val="0"/>
              </a:spcAft>
              <a:buClr>
                <a:schemeClr val="dk1"/>
              </a:buClr>
              <a:buSzPts val="2600"/>
              <a:buFont typeface="Arial"/>
              <a:buNone/>
              <a:defRPr sz="1836" b="0" i="0" u="none" strike="noStrike" cap="none">
                <a:solidFill>
                  <a:schemeClr val="dk1"/>
                </a:solidFill>
                <a:latin typeface="Arial"/>
                <a:ea typeface="Arial"/>
                <a:cs typeface="Arial"/>
                <a:sym typeface="Arial"/>
              </a:defRPr>
            </a:lvl2pPr>
            <a:lvl3pPr marL="968624" marR="0" lvl="2" indent="-278031" algn="l" rtl="0">
              <a:spcBef>
                <a:spcPts val="367"/>
              </a:spcBef>
              <a:spcAft>
                <a:spcPts val="0"/>
              </a:spcAft>
              <a:buClr>
                <a:schemeClr val="dk1"/>
              </a:buClr>
              <a:buSzPts val="2600"/>
              <a:buFont typeface="Arial"/>
              <a:buChar char="•"/>
              <a:defRPr sz="1836" b="0" i="0" u="none" strike="noStrike" cap="none">
                <a:solidFill>
                  <a:schemeClr val="dk1"/>
                </a:solidFill>
                <a:latin typeface="Arial"/>
                <a:ea typeface="Arial"/>
                <a:cs typeface="Arial"/>
                <a:sym typeface="Arial"/>
              </a:defRPr>
            </a:lvl3pPr>
            <a:lvl4pPr marL="1291499" marR="0" lvl="3" indent="-278031" algn="l" rtl="0">
              <a:spcBef>
                <a:spcPts val="367"/>
              </a:spcBef>
              <a:spcAft>
                <a:spcPts val="0"/>
              </a:spcAft>
              <a:buClr>
                <a:schemeClr val="dk1"/>
              </a:buClr>
              <a:buSzPts val="2600"/>
              <a:buFont typeface="Arial"/>
              <a:buChar char="–"/>
              <a:defRPr sz="1836" b="0" i="0" u="none" strike="noStrike" cap="none">
                <a:solidFill>
                  <a:schemeClr val="dk1"/>
                </a:solidFill>
                <a:latin typeface="Arial"/>
                <a:ea typeface="Arial"/>
                <a:cs typeface="Arial"/>
                <a:sym typeface="Arial"/>
              </a:defRPr>
            </a:lvl4pPr>
            <a:lvl5pPr marL="1614373" marR="0" lvl="4" indent="-278031" algn="l" rtl="0">
              <a:spcBef>
                <a:spcPts val="367"/>
              </a:spcBef>
              <a:spcAft>
                <a:spcPts val="0"/>
              </a:spcAft>
              <a:buClr>
                <a:schemeClr val="dk1"/>
              </a:buClr>
              <a:buSzPts val="2600"/>
              <a:buFont typeface="Arial"/>
              <a:buChar char="»"/>
              <a:defRPr sz="1836" b="0" i="0" u="none" strike="noStrike" cap="none">
                <a:solidFill>
                  <a:schemeClr val="dk1"/>
                </a:solidFill>
                <a:latin typeface="Arial"/>
                <a:ea typeface="Arial"/>
                <a:cs typeface="Arial"/>
                <a:sym typeface="Arial"/>
              </a:defRPr>
            </a:lvl5pPr>
            <a:lvl6pPr marL="1937248" marR="0" lvl="5" indent="-372203"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6pPr>
            <a:lvl7pPr marL="2260122" marR="0" lvl="6" indent="-372203"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7pPr>
            <a:lvl8pPr marL="2582997" marR="0" lvl="7" indent="-372203"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8pPr>
            <a:lvl9pPr marL="2905872" marR="0" lvl="8" indent="-372203"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9pPr>
          </a:lstStyle>
          <a:p>
            <a:endParaRPr/>
          </a:p>
        </p:txBody>
      </p:sp>
      <p:sp>
        <p:nvSpPr>
          <p:cNvPr id="93" name="Google Shape;93;p8"/>
          <p:cNvSpPr txBox="1">
            <a:spLocks noGrp="1"/>
          </p:cNvSpPr>
          <p:nvPr>
            <p:ph type="body" idx="15"/>
          </p:nvPr>
        </p:nvSpPr>
        <p:spPr>
          <a:xfrm>
            <a:off x="1823314" y="14000986"/>
            <a:ext cx="8490515" cy="1043109"/>
          </a:xfrm>
          <a:prstGeom prst="rect">
            <a:avLst/>
          </a:prstGeom>
          <a:noFill/>
          <a:ln>
            <a:noFill/>
          </a:ln>
        </p:spPr>
        <p:txBody>
          <a:bodyPr spcFirstLastPara="1" wrap="square" lIns="91425" tIns="45700" rIns="91425" bIns="45700" anchor="t" anchorCtr="0">
            <a:normAutofit/>
          </a:bodyPr>
          <a:lstStyle>
            <a:lvl1pPr marL="322875" marR="0" lvl="0" indent="-161437" algn="l" rtl="0">
              <a:spcBef>
                <a:spcPts val="706"/>
              </a:spcBef>
              <a:spcAft>
                <a:spcPts val="0"/>
              </a:spcAft>
              <a:buClr>
                <a:srgbClr val="183E72"/>
              </a:buClr>
              <a:buSzPts val="5000"/>
              <a:buFont typeface="Arial"/>
              <a:buNone/>
              <a:defRPr sz="3531" b="1" i="0" u="none" strike="noStrike" cap="none">
                <a:solidFill>
                  <a:srgbClr val="183E72"/>
                </a:solidFill>
                <a:latin typeface="Arial"/>
                <a:ea typeface="Arial"/>
                <a:cs typeface="Arial"/>
                <a:sym typeface="Arial"/>
              </a:defRPr>
            </a:lvl1pPr>
            <a:lvl2pPr marL="645749" marR="0" lvl="1" indent="-457406" algn="l" rtl="0">
              <a:spcBef>
                <a:spcPts val="932"/>
              </a:spcBef>
              <a:spcAft>
                <a:spcPts val="0"/>
              </a:spcAft>
              <a:buClr>
                <a:schemeClr val="dk1"/>
              </a:buClr>
              <a:buSzPts val="6600"/>
              <a:buFont typeface="Arial"/>
              <a:buChar char="–"/>
              <a:defRPr sz="4661" b="0" i="0" u="none" strike="noStrike" cap="none">
                <a:solidFill>
                  <a:schemeClr val="dk1"/>
                </a:solidFill>
                <a:latin typeface="Arial"/>
                <a:ea typeface="Arial"/>
                <a:cs typeface="Arial"/>
                <a:sym typeface="Arial"/>
              </a:defRPr>
            </a:lvl2pPr>
            <a:lvl3pPr marL="968624" marR="0" lvl="2" indent="-412562" algn="l" rtl="0">
              <a:spcBef>
                <a:spcPts val="791"/>
              </a:spcBef>
              <a:spcAft>
                <a:spcPts val="0"/>
              </a:spcAft>
              <a:buClr>
                <a:schemeClr val="dk1"/>
              </a:buClr>
              <a:buSzPts val="5600"/>
              <a:buFont typeface="Arial"/>
              <a:buChar char="•"/>
              <a:defRPr sz="3955" b="0" i="0" u="none" strike="noStrike" cap="none">
                <a:solidFill>
                  <a:schemeClr val="dk1"/>
                </a:solidFill>
                <a:latin typeface="Arial"/>
                <a:ea typeface="Arial"/>
                <a:cs typeface="Arial"/>
                <a:sym typeface="Arial"/>
              </a:defRPr>
            </a:lvl3pPr>
            <a:lvl4pPr marL="1291499" marR="0" lvl="3" indent="-372203" algn="l" rtl="0">
              <a:spcBef>
                <a:spcPts val="664"/>
              </a:spcBef>
              <a:spcAft>
                <a:spcPts val="0"/>
              </a:spcAft>
              <a:buClr>
                <a:schemeClr val="dk1"/>
              </a:buClr>
              <a:buSzPts val="4700"/>
              <a:buFont typeface="Arial"/>
              <a:buChar char="–"/>
              <a:defRPr sz="3319" b="0" i="0" u="none" strike="noStrike" cap="none">
                <a:solidFill>
                  <a:schemeClr val="dk1"/>
                </a:solidFill>
                <a:latin typeface="Arial"/>
                <a:ea typeface="Arial"/>
                <a:cs typeface="Arial"/>
                <a:sym typeface="Arial"/>
              </a:defRPr>
            </a:lvl4pPr>
            <a:lvl5pPr marL="1614373" marR="0" lvl="4" indent="-372203" algn="l" rtl="0">
              <a:spcBef>
                <a:spcPts val="664"/>
              </a:spcBef>
              <a:spcAft>
                <a:spcPts val="0"/>
              </a:spcAft>
              <a:buClr>
                <a:schemeClr val="dk1"/>
              </a:buClr>
              <a:buSzPts val="4700"/>
              <a:buFont typeface="Arial"/>
              <a:buChar char="»"/>
              <a:defRPr sz="3319" b="0" i="0" u="none" strike="noStrike" cap="none">
                <a:solidFill>
                  <a:schemeClr val="dk1"/>
                </a:solidFill>
                <a:latin typeface="Arial"/>
                <a:ea typeface="Arial"/>
                <a:cs typeface="Arial"/>
                <a:sym typeface="Arial"/>
              </a:defRPr>
            </a:lvl5pPr>
            <a:lvl6pPr marL="1937248" marR="0" lvl="5" indent="-372203"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6pPr>
            <a:lvl7pPr marL="2260122" marR="0" lvl="6" indent="-372203"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7pPr>
            <a:lvl8pPr marL="2582997" marR="0" lvl="7" indent="-372203"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8pPr>
            <a:lvl9pPr marL="2905872" marR="0" lvl="8" indent="-372203"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9pPr>
          </a:lstStyle>
          <a:p>
            <a:endParaRPr/>
          </a:p>
        </p:txBody>
      </p:sp>
      <p:sp>
        <p:nvSpPr>
          <p:cNvPr id="94" name="Google Shape;94;p8"/>
          <p:cNvSpPr txBox="1">
            <a:spLocks noGrp="1"/>
          </p:cNvSpPr>
          <p:nvPr>
            <p:ph type="body" idx="16"/>
          </p:nvPr>
        </p:nvSpPr>
        <p:spPr>
          <a:xfrm>
            <a:off x="20087973" y="15028989"/>
            <a:ext cx="8567978" cy="1438772"/>
          </a:xfrm>
          <a:prstGeom prst="rect">
            <a:avLst/>
          </a:prstGeom>
          <a:noFill/>
          <a:ln>
            <a:noFill/>
          </a:ln>
        </p:spPr>
        <p:txBody>
          <a:bodyPr spcFirstLastPara="1" wrap="square" lIns="91425" tIns="45700" rIns="91425" bIns="45700" anchor="t" anchorCtr="0">
            <a:normAutofit/>
          </a:bodyPr>
          <a:lstStyle>
            <a:lvl1pPr marL="322875" marR="0" lvl="0" indent="-161437" algn="l" rtl="0">
              <a:spcBef>
                <a:spcPts val="367"/>
              </a:spcBef>
              <a:spcAft>
                <a:spcPts val="0"/>
              </a:spcAft>
              <a:buClr>
                <a:schemeClr val="dk1"/>
              </a:buClr>
              <a:buSzPts val="2600"/>
              <a:buFont typeface="Arial"/>
              <a:buNone/>
              <a:defRPr sz="1836" b="0" i="0" u="none" strike="noStrike" cap="none">
                <a:solidFill>
                  <a:schemeClr val="dk1"/>
                </a:solidFill>
                <a:latin typeface="Arial"/>
                <a:ea typeface="Arial"/>
                <a:cs typeface="Arial"/>
                <a:sym typeface="Arial"/>
              </a:defRPr>
            </a:lvl1pPr>
            <a:lvl2pPr marL="645749" marR="0" lvl="1" indent="-161437" algn="l" rtl="0">
              <a:spcBef>
                <a:spcPts val="367"/>
              </a:spcBef>
              <a:spcAft>
                <a:spcPts val="0"/>
              </a:spcAft>
              <a:buClr>
                <a:schemeClr val="dk1"/>
              </a:buClr>
              <a:buSzPts val="2600"/>
              <a:buFont typeface="Arial"/>
              <a:buNone/>
              <a:defRPr sz="1836" b="0" i="0" u="none" strike="noStrike" cap="none">
                <a:solidFill>
                  <a:schemeClr val="dk1"/>
                </a:solidFill>
                <a:latin typeface="Arial"/>
                <a:ea typeface="Arial"/>
                <a:cs typeface="Arial"/>
                <a:sym typeface="Arial"/>
              </a:defRPr>
            </a:lvl2pPr>
            <a:lvl3pPr marL="968624" marR="0" lvl="2" indent="-278031" algn="l" rtl="0">
              <a:spcBef>
                <a:spcPts val="367"/>
              </a:spcBef>
              <a:spcAft>
                <a:spcPts val="0"/>
              </a:spcAft>
              <a:buClr>
                <a:schemeClr val="dk1"/>
              </a:buClr>
              <a:buSzPts val="2600"/>
              <a:buFont typeface="Arial"/>
              <a:buChar char="•"/>
              <a:defRPr sz="1836" b="0" i="0" u="none" strike="noStrike" cap="none">
                <a:solidFill>
                  <a:schemeClr val="dk1"/>
                </a:solidFill>
                <a:latin typeface="Arial"/>
                <a:ea typeface="Arial"/>
                <a:cs typeface="Arial"/>
                <a:sym typeface="Arial"/>
              </a:defRPr>
            </a:lvl3pPr>
            <a:lvl4pPr marL="1291499" marR="0" lvl="3" indent="-278031" algn="l" rtl="0">
              <a:spcBef>
                <a:spcPts val="367"/>
              </a:spcBef>
              <a:spcAft>
                <a:spcPts val="0"/>
              </a:spcAft>
              <a:buClr>
                <a:schemeClr val="dk1"/>
              </a:buClr>
              <a:buSzPts val="2600"/>
              <a:buFont typeface="Arial"/>
              <a:buChar char="–"/>
              <a:defRPr sz="1836" b="0" i="0" u="none" strike="noStrike" cap="none">
                <a:solidFill>
                  <a:schemeClr val="dk1"/>
                </a:solidFill>
                <a:latin typeface="Arial"/>
                <a:ea typeface="Arial"/>
                <a:cs typeface="Arial"/>
                <a:sym typeface="Arial"/>
              </a:defRPr>
            </a:lvl4pPr>
            <a:lvl5pPr marL="1614373" marR="0" lvl="4" indent="-278031" algn="l" rtl="0">
              <a:spcBef>
                <a:spcPts val="367"/>
              </a:spcBef>
              <a:spcAft>
                <a:spcPts val="0"/>
              </a:spcAft>
              <a:buClr>
                <a:schemeClr val="dk1"/>
              </a:buClr>
              <a:buSzPts val="2600"/>
              <a:buFont typeface="Arial"/>
              <a:buChar char="»"/>
              <a:defRPr sz="1836" b="0" i="0" u="none" strike="noStrike" cap="none">
                <a:solidFill>
                  <a:schemeClr val="dk1"/>
                </a:solidFill>
                <a:latin typeface="Arial"/>
                <a:ea typeface="Arial"/>
                <a:cs typeface="Arial"/>
                <a:sym typeface="Arial"/>
              </a:defRPr>
            </a:lvl5pPr>
            <a:lvl6pPr marL="1937248" marR="0" lvl="5" indent="-372203"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6pPr>
            <a:lvl7pPr marL="2260122" marR="0" lvl="6" indent="-372203"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7pPr>
            <a:lvl8pPr marL="2582997" marR="0" lvl="7" indent="-372203"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8pPr>
            <a:lvl9pPr marL="2905872" marR="0" lvl="8" indent="-372203"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9pPr>
          </a:lstStyle>
          <a:p>
            <a:endParaRPr/>
          </a:p>
        </p:txBody>
      </p:sp>
      <p:sp>
        <p:nvSpPr>
          <p:cNvPr id="95" name="Google Shape;95;p8"/>
          <p:cNvSpPr txBox="1">
            <a:spLocks noGrp="1"/>
          </p:cNvSpPr>
          <p:nvPr>
            <p:ph type="body" idx="17"/>
          </p:nvPr>
        </p:nvSpPr>
        <p:spPr>
          <a:xfrm>
            <a:off x="20196923" y="13949912"/>
            <a:ext cx="8423538" cy="1043109"/>
          </a:xfrm>
          <a:prstGeom prst="rect">
            <a:avLst/>
          </a:prstGeom>
          <a:noFill/>
          <a:ln>
            <a:noFill/>
          </a:ln>
        </p:spPr>
        <p:txBody>
          <a:bodyPr spcFirstLastPara="1" wrap="square" lIns="91425" tIns="45700" rIns="91425" bIns="45700" anchor="t" anchorCtr="0">
            <a:normAutofit/>
          </a:bodyPr>
          <a:lstStyle>
            <a:lvl1pPr marL="322875" marR="0" lvl="0" indent="-161437" algn="l" rtl="0">
              <a:spcBef>
                <a:spcPts val="706"/>
              </a:spcBef>
              <a:spcAft>
                <a:spcPts val="0"/>
              </a:spcAft>
              <a:buClr>
                <a:srgbClr val="183E72"/>
              </a:buClr>
              <a:buSzPts val="5000"/>
              <a:buFont typeface="Arial"/>
              <a:buNone/>
              <a:defRPr sz="3531" b="1" i="0" u="none" strike="noStrike" cap="none">
                <a:solidFill>
                  <a:srgbClr val="183E72"/>
                </a:solidFill>
                <a:latin typeface="Arial"/>
                <a:ea typeface="Arial"/>
                <a:cs typeface="Arial"/>
                <a:sym typeface="Arial"/>
              </a:defRPr>
            </a:lvl1pPr>
            <a:lvl2pPr marL="645749" marR="0" lvl="1" indent="-457406" algn="l" rtl="0">
              <a:spcBef>
                <a:spcPts val="932"/>
              </a:spcBef>
              <a:spcAft>
                <a:spcPts val="0"/>
              </a:spcAft>
              <a:buClr>
                <a:schemeClr val="dk1"/>
              </a:buClr>
              <a:buSzPts val="6600"/>
              <a:buFont typeface="Arial"/>
              <a:buChar char="–"/>
              <a:defRPr sz="4661" b="0" i="0" u="none" strike="noStrike" cap="none">
                <a:solidFill>
                  <a:schemeClr val="dk1"/>
                </a:solidFill>
                <a:latin typeface="Arial"/>
                <a:ea typeface="Arial"/>
                <a:cs typeface="Arial"/>
                <a:sym typeface="Arial"/>
              </a:defRPr>
            </a:lvl2pPr>
            <a:lvl3pPr marL="968624" marR="0" lvl="2" indent="-412562" algn="l" rtl="0">
              <a:spcBef>
                <a:spcPts val="791"/>
              </a:spcBef>
              <a:spcAft>
                <a:spcPts val="0"/>
              </a:spcAft>
              <a:buClr>
                <a:schemeClr val="dk1"/>
              </a:buClr>
              <a:buSzPts val="5600"/>
              <a:buFont typeface="Arial"/>
              <a:buChar char="•"/>
              <a:defRPr sz="3955" b="0" i="0" u="none" strike="noStrike" cap="none">
                <a:solidFill>
                  <a:schemeClr val="dk1"/>
                </a:solidFill>
                <a:latin typeface="Arial"/>
                <a:ea typeface="Arial"/>
                <a:cs typeface="Arial"/>
                <a:sym typeface="Arial"/>
              </a:defRPr>
            </a:lvl3pPr>
            <a:lvl4pPr marL="1291499" marR="0" lvl="3" indent="-372203" algn="l" rtl="0">
              <a:spcBef>
                <a:spcPts val="664"/>
              </a:spcBef>
              <a:spcAft>
                <a:spcPts val="0"/>
              </a:spcAft>
              <a:buClr>
                <a:schemeClr val="dk1"/>
              </a:buClr>
              <a:buSzPts val="4700"/>
              <a:buFont typeface="Arial"/>
              <a:buChar char="–"/>
              <a:defRPr sz="3319" b="0" i="0" u="none" strike="noStrike" cap="none">
                <a:solidFill>
                  <a:schemeClr val="dk1"/>
                </a:solidFill>
                <a:latin typeface="Arial"/>
                <a:ea typeface="Arial"/>
                <a:cs typeface="Arial"/>
                <a:sym typeface="Arial"/>
              </a:defRPr>
            </a:lvl4pPr>
            <a:lvl5pPr marL="1614373" marR="0" lvl="4" indent="-372203" algn="l" rtl="0">
              <a:spcBef>
                <a:spcPts val="664"/>
              </a:spcBef>
              <a:spcAft>
                <a:spcPts val="0"/>
              </a:spcAft>
              <a:buClr>
                <a:schemeClr val="dk1"/>
              </a:buClr>
              <a:buSzPts val="4700"/>
              <a:buFont typeface="Arial"/>
              <a:buChar char="»"/>
              <a:defRPr sz="3319" b="0" i="0" u="none" strike="noStrike" cap="none">
                <a:solidFill>
                  <a:schemeClr val="dk1"/>
                </a:solidFill>
                <a:latin typeface="Arial"/>
                <a:ea typeface="Arial"/>
                <a:cs typeface="Arial"/>
                <a:sym typeface="Arial"/>
              </a:defRPr>
            </a:lvl5pPr>
            <a:lvl6pPr marL="1937248" marR="0" lvl="5" indent="-372203"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6pPr>
            <a:lvl7pPr marL="2260122" marR="0" lvl="6" indent="-372203"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7pPr>
            <a:lvl8pPr marL="2582997" marR="0" lvl="7" indent="-372203"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8pPr>
            <a:lvl9pPr marL="2905872" marR="0" lvl="8" indent="-372203"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9pPr>
          </a:lstStyle>
          <a:p>
            <a:endParaRPr/>
          </a:p>
        </p:txBody>
      </p:sp>
      <p:sp>
        <p:nvSpPr>
          <p:cNvPr id="96" name="Google Shape;96;p8"/>
          <p:cNvSpPr>
            <a:spLocks noGrp="1"/>
          </p:cNvSpPr>
          <p:nvPr>
            <p:ph type="chart" idx="18"/>
          </p:nvPr>
        </p:nvSpPr>
        <p:spPr>
          <a:xfrm>
            <a:off x="10904581" y="10943597"/>
            <a:ext cx="8605825" cy="2733666"/>
          </a:xfrm>
          <a:prstGeom prst="rect">
            <a:avLst/>
          </a:prstGeom>
          <a:noFill/>
          <a:ln>
            <a:noFill/>
          </a:ln>
        </p:spPr>
        <p:txBody>
          <a:bodyPr spcFirstLastPara="1" wrap="square" lIns="91425" tIns="45700" rIns="91425" bIns="45700" anchor="t" anchorCtr="0">
            <a:noAutofit/>
          </a:bodyPr>
          <a:lstStyle>
            <a:lvl1pPr marR="0" lvl="0" algn="ctr" rtl="0">
              <a:spcBef>
                <a:spcPts val="565"/>
              </a:spcBef>
              <a:spcAft>
                <a:spcPts val="0"/>
              </a:spcAft>
              <a:buClr>
                <a:schemeClr val="dk1"/>
              </a:buClr>
              <a:buSzPts val="4000"/>
              <a:buFont typeface="Arial"/>
              <a:buNone/>
              <a:defRPr sz="2825" b="1" i="0" u="none" strike="noStrike" cap="none">
                <a:solidFill>
                  <a:schemeClr val="dk1"/>
                </a:solidFill>
                <a:latin typeface="Arial"/>
                <a:ea typeface="Arial"/>
                <a:cs typeface="Arial"/>
                <a:sym typeface="Arial"/>
              </a:defRPr>
            </a:lvl1pPr>
            <a:lvl2pPr marR="0" lvl="1" algn="l" rtl="0">
              <a:spcBef>
                <a:spcPts val="932"/>
              </a:spcBef>
              <a:spcAft>
                <a:spcPts val="0"/>
              </a:spcAft>
              <a:buClr>
                <a:schemeClr val="dk1"/>
              </a:buClr>
              <a:buSzPts val="6600"/>
              <a:buFont typeface="Arial"/>
              <a:buChar char="–"/>
              <a:defRPr sz="4661" b="0" i="0" u="none" strike="noStrike" cap="none">
                <a:solidFill>
                  <a:schemeClr val="dk1"/>
                </a:solidFill>
                <a:latin typeface="Arial"/>
                <a:ea typeface="Arial"/>
                <a:cs typeface="Arial"/>
                <a:sym typeface="Arial"/>
              </a:defRPr>
            </a:lvl2pPr>
            <a:lvl3pPr marR="0" lvl="2" algn="l" rtl="0">
              <a:spcBef>
                <a:spcPts val="791"/>
              </a:spcBef>
              <a:spcAft>
                <a:spcPts val="0"/>
              </a:spcAft>
              <a:buClr>
                <a:schemeClr val="dk1"/>
              </a:buClr>
              <a:buSzPts val="5600"/>
              <a:buFont typeface="Arial"/>
              <a:buChar char="•"/>
              <a:defRPr sz="3955" b="0" i="0" u="none" strike="noStrike" cap="none">
                <a:solidFill>
                  <a:schemeClr val="dk1"/>
                </a:solidFill>
                <a:latin typeface="Arial"/>
                <a:ea typeface="Arial"/>
                <a:cs typeface="Arial"/>
                <a:sym typeface="Arial"/>
              </a:defRPr>
            </a:lvl3pPr>
            <a:lvl4pPr marR="0" lvl="3" algn="l" rtl="0">
              <a:spcBef>
                <a:spcPts val="664"/>
              </a:spcBef>
              <a:spcAft>
                <a:spcPts val="0"/>
              </a:spcAft>
              <a:buClr>
                <a:schemeClr val="dk1"/>
              </a:buClr>
              <a:buSzPts val="4700"/>
              <a:buFont typeface="Arial"/>
              <a:buChar char="–"/>
              <a:defRPr sz="3319" b="0" i="0" u="none" strike="noStrike" cap="none">
                <a:solidFill>
                  <a:schemeClr val="dk1"/>
                </a:solidFill>
                <a:latin typeface="Arial"/>
                <a:ea typeface="Arial"/>
                <a:cs typeface="Arial"/>
                <a:sym typeface="Arial"/>
              </a:defRPr>
            </a:lvl4pPr>
            <a:lvl5pPr marR="0" lvl="4" algn="l" rtl="0">
              <a:spcBef>
                <a:spcPts val="664"/>
              </a:spcBef>
              <a:spcAft>
                <a:spcPts val="0"/>
              </a:spcAft>
              <a:buClr>
                <a:schemeClr val="dk1"/>
              </a:buClr>
              <a:buSzPts val="4700"/>
              <a:buFont typeface="Arial"/>
              <a:buChar char="»"/>
              <a:defRPr sz="3319" b="0" i="0" u="none" strike="noStrike" cap="none">
                <a:solidFill>
                  <a:schemeClr val="dk1"/>
                </a:solidFill>
                <a:latin typeface="Arial"/>
                <a:ea typeface="Arial"/>
                <a:cs typeface="Arial"/>
                <a:sym typeface="Arial"/>
              </a:defRPr>
            </a:lvl5pPr>
            <a:lvl6pPr marR="0" lvl="5"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6pPr>
            <a:lvl7pPr marR="0" lvl="6"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7pPr>
            <a:lvl8pPr marR="0" lvl="7"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8pPr>
            <a:lvl9pPr marR="0" lvl="8"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9pPr>
          </a:lstStyle>
          <a:p>
            <a:endParaRPr/>
          </a:p>
        </p:txBody>
      </p:sp>
      <p:sp>
        <p:nvSpPr>
          <p:cNvPr id="97" name="Google Shape;97;p8"/>
          <p:cNvSpPr txBox="1">
            <a:spLocks noGrp="1"/>
          </p:cNvSpPr>
          <p:nvPr>
            <p:ph type="body" idx="19"/>
          </p:nvPr>
        </p:nvSpPr>
        <p:spPr>
          <a:xfrm>
            <a:off x="20053527" y="9864135"/>
            <a:ext cx="8531793" cy="252169"/>
          </a:xfrm>
          <a:prstGeom prst="rect">
            <a:avLst/>
          </a:prstGeom>
          <a:noFill/>
          <a:ln>
            <a:noFill/>
          </a:ln>
        </p:spPr>
        <p:txBody>
          <a:bodyPr spcFirstLastPara="1" wrap="square" lIns="91425" tIns="45700" rIns="91425" bIns="45700" anchor="t" anchorCtr="0">
            <a:noAutofit/>
          </a:bodyPr>
          <a:lstStyle>
            <a:lvl1pPr marL="322875" marR="0" lvl="0" indent="-161437" algn="l" rtl="0">
              <a:spcBef>
                <a:spcPts val="254"/>
              </a:spcBef>
              <a:spcAft>
                <a:spcPts val="0"/>
              </a:spcAft>
              <a:buClr>
                <a:schemeClr val="dk1"/>
              </a:buClr>
              <a:buSzPts val="1800"/>
              <a:buFont typeface="Arial"/>
              <a:buNone/>
              <a:defRPr sz="1271" b="0" i="1" u="none" strike="noStrike" cap="none">
                <a:solidFill>
                  <a:schemeClr val="dk1"/>
                </a:solidFill>
                <a:latin typeface="Arial"/>
                <a:ea typeface="Arial"/>
                <a:cs typeface="Arial"/>
                <a:sym typeface="Arial"/>
              </a:defRPr>
            </a:lvl1pPr>
            <a:lvl2pPr marL="645749" marR="0" lvl="1" indent="-457406" algn="l" rtl="0">
              <a:spcBef>
                <a:spcPts val="932"/>
              </a:spcBef>
              <a:spcAft>
                <a:spcPts val="0"/>
              </a:spcAft>
              <a:buClr>
                <a:schemeClr val="dk1"/>
              </a:buClr>
              <a:buSzPts val="6600"/>
              <a:buFont typeface="Arial"/>
              <a:buChar char="–"/>
              <a:defRPr sz="4661" b="0" i="0" u="none" strike="noStrike" cap="none">
                <a:solidFill>
                  <a:schemeClr val="dk1"/>
                </a:solidFill>
                <a:latin typeface="Arial"/>
                <a:ea typeface="Arial"/>
                <a:cs typeface="Arial"/>
                <a:sym typeface="Arial"/>
              </a:defRPr>
            </a:lvl2pPr>
            <a:lvl3pPr marL="968624" marR="0" lvl="2" indent="-412562" algn="l" rtl="0">
              <a:spcBef>
                <a:spcPts val="791"/>
              </a:spcBef>
              <a:spcAft>
                <a:spcPts val="0"/>
              </a:spcAft>
              <a:buClr>
                <a:schemeClr val="dk1"/>
              </a:buClr>
              <a:buSzPts val="5600"/>
              <a:buFont typeface="Arial"/>
              <a:buChar char="•"/>
              <a:defRPr sz="3955" b="0" i="0" u="none" strike="noStrike" cap="none">
                <a:solidFill>
                  <a:schemeClr val="dk1"/>
                </a:solidFill>
                <a:latin typeface="Arial"/>
                <a:ea typeface="Arial"/>
                <a:cs typeface="Arial"/>
                <a:sym typeface="Arial"/>
              </a:defRPr>
            </a:lvl3pPr>
            <a:lvl4pPr marL="1291499" marR="0" lvl="3" indent="-372203" algn="l" rtl="0">
              <a:spcBef>
                <a:spcPts val="664"/>
              </a:spcBef>
              <a:spcAft>
                <a:spcPts val="0"/>
              </a:spcAft>
              <a:buClr>
                <a:schemeClr val="dk1"/>
              </a:buClr>
              <a:buSzPts val="4700"/>
              <a:buFont typeface="Arial"/>
              <a:buChar char="–"/>
              <a:defRPr sz="3319" b="0" i="0" u="none" strike="noStrike" cap="none">
                <a:solidFill>
                  <a:schemeClr val="dk1"/>
                </a:solidFill>
                <a:latin typeface="Arial"/>
                <a:ea typeface="Arial"/>
                <a:cs typeface="Arial"/>
                <a:sym typeface="Arial"/>
              </a:defRPr>
            </a:lvl4pPr>
            <a:lvl5pPr marL="1614373" marR="0" lvl="4" indent="-372203" algn="l" rtl="0">
              <a:spcBef>
                <a:spcPts val="664"/>
              </a:spcBef>
              <a:spcAft>
                <a:spcPts val="0"/>
              </a:spcAft>
              <a:buClr>
                <a:schemeClr val="dk1"/>
              </a:buClr>
              <a:buSzPts val="4700"/>
              <a:buFont typeface="Arial"/>
              <a:buChar char="»"/>
              <a:defRPr sz="3319" b="0" i="0" u="none" strike="noStrike" cap="none">
                <a:solidFill>
                  <a:schemeClr val="dk1"/>
                </a:solidFill>
                <a:latin typeface="Arial"/>
                <a:ea typeface="Arial"/>
                <a:cs typeface="Arial"/>
                <a:sym typeface="Arial"/>
              </a:defRPr>
            </a:lvl5pPr>
            <a:lvl6pPr marL="1937248" marR="0" lvl="5" indent="-372203"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6pPr>
            <a:lvl7pPr marL="2260122" marR="0" lvl="6" indent="-372203"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7pPr>
            <a:lvl8pPr marL="2582997" marR="0" lvl="7" indent="-372203"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8pPr>
            <a:lvl9pPr marL="2905872" marR="0" lvl="8" indent="-372203"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9pPr>
          </a:lstStyle>
          <a:p>
            <a:endParaRPr/>
          </a:p>
        </p:txBody>
      </p:sp>
      <p:sp>
        <p:nvSpPr>
          <p:cNvPr id="98" name="Google Shape;98;p8"/>
          <p:cNvSpPr txBox="1">
            <a:spLocks noGrp="1"/>
          </p:cNvSpPr>
          <p:nvPr>
            <p:ph type="body" idx="20"/>
          </p:nvPr>
        </p:nvSpPr>
        <p:spPr>
          <a:xfrm>
            <a:off x="1821924" y="18676609"/>
            <a:ext cx="5149983" cy="252169"/>
          </a:xfrm>
          <a:prstGeom prst="rect">
            <a:avLst/>
          </a:prstGeom>
          <a:noFill/>
          <a:ln>
            <a:noFill/>
          </a:ln>
        </p:spPr>
        <p:txBody>
          <a:bodyPr spcFirstLastPara="1" wrap="square" lIns="91425" tIns="45700" rIns="91425" bIns="45700" anchor="t" anchorCtr="0">
            <a:noAutofit/>
          </a:bodyPr>
          <a:lstStyle>
            <a:lvl1pPr marL="322875" marR="0" lvl="0" indent="-161437" algn="l" rtl="0">
              <a:spcBef>
                <a:spcPts val="254"/>
              </a:spcBef>
              <a:spcAft>
                <a:spcPts val="0"/>
              </a:spcAft>
              <a:buClr>
                <a:schemeClr val="dk1"/>
              </a:buClr>
              <a:buSzPts val="1800"/>
              <a:buFont typeface="Arial"/>
              <a:buNone/>
              <a:defRPr sz="1271" b="0" i="1" u="none" strike="noStrike" cap="none">
                <a:solidFill>
                  <a:schemeClr val="dk1"/>
                </a:solidFill>
                <a:latin typeface="Arial"/>
                <a:ea typeface="Arial"/>
                <a:cs typeface="Arial"/>
                <a:sym typeface="Arial"/>
              </a:defRPr>
            </a:lvl1pPr>
            <a:lvl2pPr marL="645749" marR="0" lvl="1" indent="-457406" algn="l" rtl="0">
              <a:spcBef>
                <a:spcPts val="932"/>
              </a:spcBef>
              <a:spcAft>
                <a:spcPts val="0"/>
              </a:spcAft>
              <a:buClr>
                <a:schemeClr val="dk1"/>
              </a:buClr>
              <a:buSzPts val="6600"/>
              <a:buFont typeface="Arial"/>
              <a:buChar char="–"/>
              <a:defRPr sz="4661" b="0" i="0" u="none" strike="noStrike" cap="none">
                <a:solidFill>
                  <a:schemeClr val="dk1"/>
                </a:solidFill>
                <a:latin typeface="Arial"/>
                <a:ea typeface="Arial"/>
                <a:cs typeface="Arial"/>
                <a:sym typeface="Arial"/>
              </a:defRPr>
            </a:lvl2pPr>
            <a:lvl3pPr marL="968624" marR="0" lvl="2" indent="-412562" algn="l" rtl="0">
              <a:spcBef>
                <a:spcPts val="791"/>
              </a:spcBef>
              <a:spcAft>
                <a:spcPts val="0"/>
              </a:spcAft>
              <a:buClr>
                <a:schemeClr val="dk1"/>
              </a:buClr>
              <a:buSzPts val="5600"/>
              <a:buFont typeface="Arial"/>
              <a:buChar char="•"/>
              <a:defRPr sz="3955" b="0" i="0" u="none" strike="noStrike" cap="none">
                <a:solidFill>
                  <a:schemeClr val="dk1"/>
                </a:solidFill>
                <a:latin typeface="Arial"/>
                <a:ea typeface="Arial"/>
                <a:cs typeface="Arial"/>
                <a:sym typeface="Arial"/>
              </a:defRPr>
            </a:lvl3pPr>
            <a:lvl4pPr marL="1291499" marR="0" lvl="3" indent="-372203" algn="l" rtl="0">
              <a:spcBef>
                <a:spcPts val="664"/>
              </a:spcBef>
              <a:spcAft>
                <a:spcPts val="0"/>
              </a:spcAft>
              <a:buClr>
                <a:schemeClr val="dk1"/>
              </a:buClr>
              <a:buSzPts val="4700"/>
              <a:buFont typeface="Arial"/>
              <a:buChar char="–"/>
              <a:defRPr sz="3319" b="0" i="0" u="none" strike="noStrike" cap="none">
                <a:solidFill>
                  <a:schemeClr val="dk1"/>
                </a:solidFill>
                <a:latin typeface="Arial"/>
                <a:ea typeface="Arial"/>
                <a:cs typeface="Arial"/>
                <a:sym typeface="Arial"/>
              </a:defRPr>
            </a:lvl4pPr>
            <a:lvl5pPr marL="1614373" marR="0" lvl="4" indent="-372203" algn="l" rtl="0">
              <a:spcBef>
                <a:spcPts val="664"/>
              </a:spcBef>
              <a:spcAft>
                <a:spcPts val="0"/>
              </a:spcAft>
              <a:buClr>
                <a:schemeClr val="dk1"/>
              </a:buClr>
              <a:buSzPts val="4700"/>
              <a:buFont typeface="Arial"/>
              <a:buChar char="»"/>
              <a:defRPr sz="3319" b="0" i="0" u="none" strike="noStrike" cap="none">
                <a:solidFill>
                  <a:schemeClr val="dk1"/>
                </a:solidFill>
                <a:latin typeface="Arial"/>
                <a:ea typeface="Arial"/>
                <a:cs typeface="Arial"/>
                <a:sym typeface="Arial"/>
              </a:defRPr>
            </a:lvl5pPr>
            <a:lvl6pPr marL="1937248" marR="0" lvl="5" indent="-372203"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6pPr>
            <a:lvl7pPr marL="2260122" marR="0" lvl="6" indent="-372203"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7pPr>
            <a:lvl8pPr marL="2582997" marR="0" lvl="7" indent="-372203"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8pPr>
            <a:lvl9pPr marL="2905872" marR="0" lvl="8" indent="-372203"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9pPr>
          </a:lstStyle>
          <a:p>
            <a:endParaRPr/>
          </a:p>
        </p:txBody>
      </p:sp>
      <p:sp>
        <p:nvSpPr>
          <p:cNvPr id="99" name="Google Shape;99;p8"/>
          <p:cNvSpPr txBox="1">
            <a:spLocks noGrp="1"/>
          </p:cNvSpPr>
          <p:nvPr>
            <p:ph type="body" idx="21"/>
          </p:nvPr>
        </p:nvSpPr>
        <p:spPr>
          <a:xfrm>
            <a:off x="10863263" y="18676609"/>
            <a:ext cx="8788037" cy="252169"/>
          </a:xfrm>
          <a:prstGeom prst="rect">
            <a:avLst/>
          </a:prstGeom>
          <a:noFill/>
          <a:ln>
            <a:noFill/>
          </a:ln>
        </p:spPr>
        <p:txBody>
          <a:bodyPr spcFirstLastPara="1" wrap="square" lIns="91425" tIns="45700" rIns="91425" bIns="45700" anchor="t" anchorCtr="0">
            <a:noAutofit/>
          </a:bodyPr>
          <a:lstStyle>
            <a:lvl1pPr marL="322875" marR="0" lvl="0" indent="-161437" algn="l" rtl="0">
              <a:spcBef>
                <a:spcPts val="254"/>
              </a:spcBef>
              <a:spcAft>
                <a:spcPts val="0"/>
              </a:spcAft>
              <a:buClr>
                <a:schemeClr val="dk1"/>
              </a:buClr>
              <a:buSzPts val="1800"/>
              <a:buFont typeface="Arial"/>
              <a:buNone/>
              <a:defRPr sz="1271" b="0" i="1" u="none" strike="noStrike" cap="none">
                <a:solidFill>
                  <a:schemeClr val="dk1"/>
                </a:solidFill>
                <a:latin typeface="Arial"/>
                <a:ea typeface="Arial"/>
                <a:cs typeface="Arial"/>
                <a:sym typeface="Arial"/>
              </a:defRPr>
            </a:lvl1pPr>
            <a:lvl2pPr marL="645749" marR="0" lvl="1" indent="-457406" algn="l" rtl="0">
              <a:spcBef>
                <a:spcPts val="932"/>
              </a:spcBef>
              <a:spcAft>
                <a:spcPts val="0"/>
              </a:spcAft>
              <a:buClr>
                <a:schemeClr val="dk1"/>
              </a:buClr>
              <a:buSzPts val="6600"/>
              <a:buFont typeface="Arial"/>
              <a:buChar char="–"/>
              <a:defRPr sz="4661" b="0" i="0" u="none" strike="noStrike" cap="none">
                <a:solidFill>
                  <a:schemeClr val="dk1"/>
                </a:solidFill>
                <a:latin typeface="Arial"/>
                <a:ea typeface="Arial"/>
                <a:cs typeface="Arial"/>
                <a:sym typeface="Arial"/>
              </a:defRPr>
            </a:lvl2pPr>
            <a:lvl3pPr marL="968624" marR="0" lvl="2" indent="-412562" algn="l" rtl="0">
              <a:spcBef>
                <a:spcPts val="791"/>
              </a:spcBef>
              <a:spcAft>
                <a:spcPts val="0"/>
              </a:spcAft>
              <a:buClr>
                <a:schemeClr val="dk1"/>
              </a:buClr>
              <a:buSzPts val="5600"/>
              <a:buFont typeface="Arial"/>
              <a:buChar char="•"/>
              <a:defRPr sz="3955" b="0" i="0" u="none" strike="noStrike" cap="none">
                <a:solidFill>
                  <a:schemeClr val="dk1"/>
                </a:solidFill>
                <a:latin typeface="Arial"/>
                <a:ea typeface="Arial"/>
                <a:cs typeface="Arial"/>
                <a:sym typeface="Arial"/>
              </a:defRPr>
            </a:lvl3pPr>
            <a:lvl4pPr marL="1291499" marR="0" lvl="3" indent="-372203" algn="l" rtl="0">
              <a:spcBef>
                <a:spcPts val="664"/>
              </a:spcBef>
              <a:spcAft>
                <a:spcPts val="0"/>
              </a:spcAft>
              <a:buClr>
                <a:schemeClr val="dk1"/>
              </a:buClr>
              <a:buSzPts val="4700"/>
              <a:buFont typeface="Arial"/>
              <a:buChar char="–"/>
              <a:defRPr sz="3319" b="0" i="0" u="none" strike="noStrike" cap="none">
                <a:solidFill>
                  <a:schemeClr val="dk1"/>
                </a:solidFill>
                <a:latin typeface="Arial"/>
                <a:ea typeface="Arial"/>
                <a:cs typeface="Arial"/>
                <a:sym typeface="Arial"/>
              </a:defRPr>
            </a:lvl4pPr>
            <a:lvl5pPr marL="1614373" marR="0" lvl="4" indent="-372203" algn="l" rtl="0">
              <a:spcBef>
                <a:spcPts val="664"/>
              </a:spcBef>
              <a:spcAft>
                <a:spcPts val="0"/>
              </a:spcAft>
              <a:buClr>
                <a:schemeClr val="dk1"/>
              </a:buClr>
              <a:buSzPts val="4700"/>
              <a:buFont typeface="Arial"/>
              <a:buChar char="»"/>
              <a:defRPr sz="3319" b="0" i="0" u="none" strike="noStrike" cap="none">
                <a:solidFill>
                  <a:schemeClr val="dk1"/>
                </a:solidFill>
                <a:latin typeface="Arial"/>
                <a:ea typeface="Arial"/>
                <a:cs typeface="Arial"/>
                <a:sym typeface="Arial"/>
              </a:defRPr>
            </a:lvl5pPr>
            <a:lvl6pPr marL="1937248" marR="0" lvl="5" indent="-372203"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6pPr>
            <a:lvl7pPr marL="2260122" marR="0" lvl="6" indent="-372203"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7pPr>
            <a:lvl8pPr marL="2582997" marR="0" lvl="7" indent="-372203"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8pPr>
            <a:lvl9pPr marL="2905872" marR="0" lvl="8" indent="-372203"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9pPr>
          </a:lstStyle>
          <a:p>
            <a:endParaRPr/>
          </a:p>
        </p:txBody>
      </p:sp>
      <p:sp>
        <p:nvSpPr>
          <p:cNvPr id="100" name="Google Shape;100;p8"/>
          <p:cNvSpPr txBox="1">
            <a:spLocks noGrp="1"/>
          </p:cNvSpPr>
          <p:nvPr>
            <p:ph type="body" idx="22"/>
          </p:nvPr>
        </p:nvSpPr>
        <p:spPr>
          <a:xfrm>
            <a:off x="20089801" y="18676609"/>
            <a:ext cx="8583180" cy="252169"/>
          </a:xfrm>
          <a:prstGeom prst="rect">
            <a:avLst/>
          </a:prstGeom>
          <a:noFill/>
          <a:ln>
            <a:noFill/>
          </a:ln>
        </p:spPr>
        <p:txBody>
          <a:bodyPr spcFirstLastPara="1" wrap="square" lIns="91425" tIns="45700" rIns="91425" bIns="45700" anchor="t" anchorCtr="0">
            <a:noAutofit/>
          </a:bodyPr>
          <a:lstStyle>
            <a:lvl1pPr marL="322875" marR="0" lvl="0" indent="-161437" algn="l" rtl="0">
              <a:spcBef>
                <a:spcPts val="254"/>
              </a:spcBef>
              <a:spcAft>
                <a:spcPts val="0"/>
              </a:spcAft>
              <a:buClr>
                <a:schemeClr val="dk1"/>
              </a:buClr>
              <a:buSzPts val="1800"/>
              <a:buFont typeface="Arial"/>
              <a:buNone/>
              <a:defRPr sz="1271" b="0" i="1" u="none" strike="noStrike" cap="none">
                <a:solidFill>
                  <a:schemeClr val="dk1"/>
                </a:solidFill>
                <a:latin typeface="Arial"/>
                <a:ea typeface="Arial"/>
                <a:cs typeface="Arial"/>
                <a:sym typeface="Arial"/>
              </a:defRPr>
            </a:lvl1pPr>
            <a:lvl2pPr marL="645749" marR="0" lvl="1" indent="-457406" algn="l" rtl="0">
              <a:spcBef>
                <a:spcPts val="932"/>
              </a:spcBef>
              <a:spcAft>
                <a:spcPts val="0"/>
              </a:spcAft>
              <a:buClr>
                <a:schemeClr val="dk1"/>
              </a:buClr>
              <a:buSzPts val="6600"/>
              <a:buFont typeface="Arial"/>
              <a:buChar char="–"/>
              <a:defRPr sz="4661" b="0" i="0" u="none" strike="noStrike" cap="none">
                <a:solidFill>
                  <a:schemeClr val="dk1"/>
                </a:solidFill>
                <a:latin typeface="Arial"/>
                <a:ea typeface="Arial"/>
                <a:cs typeface="Arial"/>
                <a:sym typeface="Arial"/>
              </a:defRPr>
            </a:lvl2pPr>
            <a:lvl3pPr marL="968624" marR="0" lvl="2" indent="-412562" algn="l" rtl="0">
              <a:spcBef>
                <a:spcPts val="791"/>
              </a:spcBef>
              <a:spcAft>
                <a:spcPts val="0"/>
              </a:spcAft>
              <a:buClr>
                <a:schemeClr val="dk1"/>
              </a:buClr>
              <a:buSzPts val="5600"/>
              <a:buFont typeface="Arial"/>
              <a:buChar char="•"/>
              <a:defRPr sz="3955" b="0" i="0" u="none" strike="noStrike" cap="none">
                <a:solidFill>
                  <a:schemeClr val="dk1"/>
                </a:solidFill>
                <a:latin typeface="Arial"/>
                <a:ea typeface="Arial"/>
                <a:cs typeface="Arial"/>
                <a:sym typeface="Arial"/>
              </a:defRPr>
            </a:lvl3pPr>
            <a:lvl4pPr marL="1291499" marR="0" lvl="3" indent="-372203" algn="l" rtl="0">
              <a:spcBef>
                <a:spcPts val="664"/>
              </a:spcBef>
              <a:spcAft>
                <a:spcPts val="0"/>
              </a:spcAft>
              <a:buClr>
                <a:schemeClr val="dk1"/>
              </a:buClr>
              <a:buSzPts val="4700"/>
              <a:buFont typeface="Arial"/>
              <a:buChar char="–"/>
              <a:defRPr sz="3319" b="0" i="0" u="none" strike="noStrike" cap="none">
                <a:solidFill>
                  <a:schemeClr val="dk1"/>
                </a:solidFill>
                <a:latin typeface="Arial"/>
                <a:ea typeface="Arial"/>
                <a:cs typeface="Arial"/>
                <a:sym typeface="Arial"/>
              </a:defRPr>
            </a:lvl4pPr>
            <a:lvl5pPr marL="1614373" marR="0" lvl="4" indent="-372203" algn="l" rtl="0">
              <a:spcBef>
                <a:spcPts val="664"/>
              </a:spcBef>
              <a:spcAft>
                <a:spcPts val="0"/>
              </a:spcAft>
              <a:buClr>
                <a:schemeClr val="dk1"/>
              </a:buClr>
              <a:buSzPts val="4700"/>
              <a:buFont typeface="Arial"/>
              <a:buChar char="»"/>
              <a:defRPr sz="3319" b="0" i="0" u="none" strike="noStrike" cap="none">
                <a:solidFill>
                  <a:schemeClr val="dk1"/>
                </a:solidFill>
                <a:latin typeface="Arial"/>
                <a:ea typeface="Arial"/>
                <a:cs typeface="Arial"/>
                <a:sym typeface="Arial"/>
              </a:defRPr>
            </a:lvl5pPr>
            <a:lvl6pPr marL="1937248" marR="0" lvl="5" indent="-372203"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6pPr>
            <a:lvl7pPr marL="2260122" marR="0" lvl="6" indent="-372203"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7pPr>
            <a:lvl8pPr marL="2582997" marR="0" lvl="7" indent="-372203"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8pPr>
            <a:lvl9pPr marL="2905872" marR="0" lvl="8" indent="-372203"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9pPr>
          </a:lstStyle>
          <a:p>
            <a:endParaRPr/>
          </a:p>
        </p:txBody>
      </p:sp>
      <p:sp>
        <p:nvSpPr>
          <p:cNvPr id="101" name="Google Shape;101;p8"/>
          <p:cNvSpPr txBox="1">
            <a:spLocks noGrp="1"/>
          </p:cNvSpPr>
          <p:nvPr>
            <p:ph type="body" idx="23"/>
          </p:nvPr>
        </p:nvSpPr>
        <p:spPr>
          <a:xfrm>
            <a:off x="1832574" y="13173693"/>
            <a:ext cx="8423611" cy="252169"/>
          </a:xfrm>
          <a:prstGeom prst="rect">
            <a:avLst/>
          </a:prstGeom>
          <a:noFill/>
          <a:ln>
            <a:noFill/>
          </a:ln>
        </p:spPr>
        <p:txBody>
          <a:bodyPr spcFirstLastPara="1" wrap="square" lIns="91425" tIns="45700" rIns="91425" bIns="45700" anchor="t" anchorCtr="0">
            <a:noAutofit/>
          </a:bodyPr>
          <a:lstStyle>
            <a:lvl1pPr marL="322875" marR="0" lvl="0" indent="-161437" algn="l" rtl="0">
              <a:spcBef>
                <a:spcPts val="254"/>
              </a:spcBef>
              <a:spcAft>
                <a:spcPts val="0"/>
              </a:spcAft>
              <a:buClr>
                <a:schemeClr val="lt1"/>
              </a:buClr>
              <a:buSzPts val="1800"/>
              <a:buFont typeface="Arial"/>
              <a:buNone/>
              <a:defRPr sz="1271" b="0" i="1" u="none" strike="noStrike" cap="none">
                <a:solidFill>
                  <a:schemeClr val="lt1"/>
                </a:solidFill>
                <a:latin typeface="Arial"/>
                <a:ea typeface="Arial"/>
                <a:cs typeface="Arial"/>
                <a:sym typeface="Arial"/>
              </a:defRPr>
            </a:lvl1pPr>
            <a:lvl2pPr marL="645749" marR="0" lvl="1" indent="-457406" algn="l" rtl="0">
              <a:spcBef>
                <a:spcPts val="932"/>
              </a:spcBef>
              <a:spcAft>
                <a:spcPts val="0"/>
              </a:spcAft>
              <a:buClr>
                <a:schemeClr val="dk1"/>
              </a:buClr>
              <a:buSzPts val="6600"/>
              <a:buFont typeface="Arial"/>
              <a:buChar char="–"/>
              <a:defRPr sz="4661" b="0" i="0" u="none" strike="noStrike" cap="none">
                <a:solidFill>
                  <a:schemeClr val="dk1"/>
                </a:solidFill>
                <a:latin typeface="Arial"/>
                <a:ea typeface="Arial"/>
                <a:cs typeface="Arial"/>
                <a:sym typeface="Arial"/>
              </a:defRPr>
            </a:lvl2pPr>
            <a:lvl3pPr marL="968624" marR="0" lvl="2" indent="-412562" algn="l" rtl="0">
              <a:spcBef>
                <a:spcPts val="791"/>
              </a:spcBef>
              <a:spcAft>
                <a:spcPts val="0"/>
              </a:spcAft>
              <a:buClr>
                <a:schemeClr val="dk1"/>
              </a:buClr>
              <a:buSzPts val="5600"/>
              <a:buFont typeface="Arial"/>
              <a:buChar char="•"/>
              <a:defRPr sz="3955" b="0" i="0" u="none" strike="noStrike" cap="none">
                <a:solidFill>
                  <a:schemeClr val="dk1"/>
                </a:solidFill>
                <a:latin typeface="Arial"/>
                <a:ea typeface="Arial"/>
                <a:cs typeface="Arial"/>
                <a:sym typeface="Arial"/>
              </a:defRPr>
            </a:lvl3pPr>
            <a:lvl4pPr marL="1291499" marR="0" lvl="3" indent="-372203" algn="l" rtl="0">
              <a:spcBef>
                <a:spcPts val="664"/>
              </a:spcBef>
              <a:spcAft>
                <a:spcPts val="0"/>
              </a:spcAft>
              <a:buClr>
                <a:schemeClr val="dk1"/>
              </a:buClr>
              <a:buSzPts val="4700"/>
              <a:buFont typeface="Arial"/>
              <a:buChar char="–"/>
              <a:defRPr sz="3319" b="0" i="0" u="none" strike="noStrike" cap="none">
                <a:solidFill>
                  <a:schemeClr val="dk1"/>
                </a:solidFill>
                <a:latin typeface="Arial"/>
                <a:ea typeface="Arial"/>
                <a:cs typeface="Arial"/>
                <a:sym typeface="Arial"/>
              </a:defRPr>
            </a:lvl4pPr>
            <a:lvl5pPr marL="1614373" marR="0" lvl="4" indent="-372203" algn="l" rtl="0">
              <a:spcBef>
                <a:spcPts val="664"/>
              </a:spcBef>
              <a:spcAft>
                <a:spcPts val="0"/>
              </a:spcAft>
              <a:buClr>
                <a:schemeClr val="dk1"/>
              </a:buClr>
              <a:buSzPts val="4700"/>
              <a:buFont typeface="Arial"/>
              <a:buChar char="»"/>
              <a:defRPr sz="3319" b="0" i="0" u="none" strike="noStrike" cap="none">
                <a:solidFill>
                  <a:schemeClr val="dk1"/>
                </a:solidFill>
                <a:latin typeface="Arial"/>
                <a:ea typeface="Arial"/>
                <a:cs typeface="Arial"/>
                <a:sym typeface="Arial"/>
              </a:defRPr>
            </a:lvl5pPr>
            <a:lvl6pPr marL="1937248" marR="0" lvl="5" indent="-372203"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6pPr>
            <a:lvl7pPr marL="2260122" marR="0" lvl="6" indent="-372203"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7pPr>
            <a:lvl8pPr marL="2582997" marR="0" lvl="7" indent="-372203"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8pPr>
            <a:lvl9pPr marL="2905872" marR="0" lvl="8" indent="-372203"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9pPr>
          </a:lstStyle>
          <a:p>
            <a:endParaRPr/>
          </a:p>
        </p:txBody>
      </p:sp>
      <p:sp>
        <p:nvSpPr>
          <p:cNvPr id="102" name="Google Shape;102;p8"/>
          <p:cNvSpPr>
            <a:spLocks noGrp="1"/>
          </p:cNvSpPr>
          <p:nvPr>
            <p:ph type="tbl" idx="24"/>
          </p:nvPr>
        </p:nvSpPr>
        <p:spPr>
          <a:xfrm>
            <a:off x="1965164" y="10116302"/>
            <a:ext cx="8279296" cy="2805605"/>
          </a:xfrm>
          <a:prstGeom prst="rect">
            <a:avLst/>
          </a:prstGeom>
          <a:noFill/>
          <a:ln>
            <a:noFill/>
          </a:ln>
        </p:spPr>
        <p:txBody>
          <a:bodyPr spcFirstLastPara="1" wrap="square" lIns="91425" tIns="45700" rIns="91425" bIns="45700" anchor="t" anchorCtr="0">
            <a:noAutofit/>
          </a:bodyPr>
          <a:lstStyle>
            <a:lvl1pPr marR="0" lvl="0" algn="ctr" rtl="0">
              <a:spcBef>
                <a:spcPts val="0"/>
              </a:spcBef>
              <a:spcAft>
                <a:spcPts val="0"/>
              </a:spcAft>
              <a:buSzPts val="1400"/>
              <a:buNone/>
              <a:defRPr sz="2825" b="0" i="0" u="none" strike="noStrike" cap="none">
                <a:solidFill>
                  <a:schemeClr val="lt1"/>
                </a:solidFill>
                <a:latin typeface="Calibri"/>
                <a:ea typeface="Calibri"/>
                <a:cs typeface="Calibri"/>
                <a:sym typeface="Calibri"/>
              </a:defRPr>
            </a:lvl1pPr>
            <a:lvl2pPr marR="0" lvl="1" algn="l" rtl="0">
              <a:spcBef>
                <a:spcPts val="0"/>
              </a:spcBef>
              <a:spcAft>
                <a:spcPts val="0"/>
              </a:spcAft>
              <a:buSzPts val="1400"/>
              <a:buNone/>
              <a:defRPr sz="2966"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2966"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2966"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2966"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2966"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2966"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2966"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2966" b="0" i="0" u="none" strike="noStrike" cap="none">
                <a:solidFill>
                  <a:schemeClr val="dk1"/>
                </a:solidFill>
                <a:latin typeface="Calibri"/>
                <a:ea typeface="Calibri"/>
                <a:cs typeface="Calibri"/>
                <a:sym typeface="Calibri"/>
              </a:defRPr>
            </a:lvl9pPr>
          </a:lstStyle>
          <a:p>
            <a:endParaRPr/>
          </a:p>
        </p:txBody>
      </p:sp>
      <p:sp>
        <p:nvSpPr>
          <p:cNvPr id="103" name="Google Shape;103;p8"/>
          <p:cNvSpPr>
            <a:spLocks noGrp="1"/>
          </p:cNvSpPr>
          <p:nvPr>
            <p:ph type="chart" idx="25"/>
          </p:nvPr>
        </p:nvSpPr>
        <p:spPr>
          <a:xfrm>
            <a:off x="1821923" y="16410929"/>
            <a:ext cx="8414980" cy="2266065"/>
          </a:xfrm>
          <a:prstGeom prst="rect">
            <a:avLst/>
          </a:prstGeom>
          <a:noFill/>
          <a:ln>
            <a:noFill/>
          </a:ln>
        </p:spPr>
        <p:txBody>
          <a:bodyPr spcFirstLastPara="1" wrap="square" lIns="91425" tIns="45700" rIns="91425" bIns="45700" anchor="t" anchorCtr="0">
            <a:noAutofit/>
          </a:bodyPr>
          <a:lstStyle>
            <a:lvl1pPr marR="0" lvl="0" algn="ctr" rtl="0">
              <a:spcBef>
                <a:spcPts val="565"/>
              </a:spcBef>
              <a:spcAft>
                <a:spcPts val="0"/>
              </a:spcAft>
              <a:buClr>
                <a:schemeClr val="dk1"/>
              </a:buClr>
              <a:buSzPts val="4000"/>
              <a:buFont typeface="Arial"/>
              <a:buNone/>
              <a:defRPr sz="2825" b="1" i="0" u="none" strike="noStrike" cap="none">
                <a:solidFill>
                  <a:schemeClr val="dk1"/>
                </a:solidFill>
                <a:latin typeface="Arial"/>
                <a:ea typeface="Arial"/>
                <a:cs typeface="Arial"/>
                <a:sym typeface="Arial"/>
              </a:defRPr>
            </a:lvl1pPr>
            <a:lvl2pPr marR="0" lvl="1" algn="l" rtl="0">
              <a:spcBef>
                <a:spcPts val="932"/>
              </a:spcBef>
              <a:spcAft>
                <a:spcPts val="0"/>
              </a:spcAft>
              <a:buClr>
                <a:schemeClr val="dk1"/>
              </a:buClr>
              <a:buSzPts val="6600"/>
              <a:buFont typeface="Arial"/>
              <a:buChar char="–"/>
              <a:defRPr sz="4661" b="0" i="0" u="none" strike="noStrike" cap="none">
                <a:solidFill>
                  <a:schemeClr val="dk1"/>
                </a:solidFill>
                <a:latin typeface="Arial"/>
                <a:ea typeface="Arial"/>
                <a:cs typeface="Arial"/>
                <a:sym typeface="Arial"/>
              </a:defRPr>
            </a:lvl2pPr>
            <a:lvl3pPr marR="0" lvl="2" algn="l" rtl="0">
              <a:spcBef>
                <a:spcPts val="791"/>
              </a:spcBef>
              <a:spcAft>
                <a:spcPts val="0"/>
              </a:spcAft>
              <a:buClr>
                <a:schemeClr val="dk1"/>
              </a:buClr>
              <a:buSzPts val="5600"/>
              <a:buFont typeface="Arial"/>
              <a:buChar char="•"/>
              <a:defRPr sz="3955" b="0" i="0" u="none" strike="noStrike" cap="none">
                <a:solidFill>
                  <a:schemeClr val="dk1"/>
                </a:solidFill>
                <a:latin typeface="Arial"/>
                <a:ea typeface="Arial"/>
                <a:cs typeface="Arial"/>
                <a:sym typeface="Arial"/>
              </a:defRPr>
            </a:lvl3pPr>
            <a:lvl4pPr marR="0" lvl="3" algn="l" rtl="0">
              <a:spcBef>
                <a:spcPts val="664"/>
              </a:spcBef>
              <a:spcAft>
                <a:spcPts val="0"/>
              </a:spcAft>
              <a:buClr>
                <a:schemeClr val="dk1"/>
              </a:buClr>
              <a:buSzPts val="4700"/>
              <a:buFont typeface="Arial"/>
              <a:buChar char="–"/>
              <a:defRPr sz="3319" b="0" i="0" u="none" strike="noStrike" cap="none">
                <a:solidFill>
                  <a:schemeClr val="dk1"/>
                </a:solidFill>
                <a:latin typeface="Arial"/>
                <a:ea typeface="Arial"/>
                <a:cs typeface="Arial"/>
                <a:sym typeface="Arial"/>
              </a:defRPr>
            </a:lvl4pPr>
            <a:lvl5pPr marR="0" lvl="4" algn="l" rtl="0">
              <a:spcBef>
                <a:spcPts val="664"/>
              </a:spcBef>
              <a:spcAft>
                <a:spcPts val="0"/>
              </a:spcAft>
              <a:buClr>
                <a:schemeClr val="dk1"/>
              </a:buClr>
              <a:buSzPts val="4700"/>
              <a:buFont typeface="Arial"/>
              <a:buChar char="»"/>
              <a:defRPr sz="3319" b="0" i="0" u="none" strike="noStrike" cap="none">
                <a:solidFill>
                  <a:schemeClr val="dk1"/>
                </a:solidFill>
                <a:latin typeface="Arial"/>
                <a:ea typeface="Arial"/>
                <a:cs typeface="Arial"/>
                <a:sym typeface="Arial"/>
              </a:defRPr>
            </a:lvl5pPr>
            <a:lvl6pPr marR="0" lvl="5"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6pPr>
            <a:lvl7pPr marR="0" lvl="6"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7pPr>
            <a:lvl8pPr marR="0" lvl="7"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8pPr>
            <a:lvl9pPr marR="0" lvl="8"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9pPr>
          </a:lstStyle>
          <a:p>
            <a:endParaRPr/>
          </a:p>
        </p:txBody>
      </p:sp>
      <p:sp>
        <p:nvSpPr>
          <p:cNvPr id="104" name="Google Shape;104;p8"/>
          <p:cNvSpPr>
            <a:spLocks noGrp="1"/>
          </p:cNvSpPr>
          <p:nvPr>
            <p:ph type="dgm" idx="26"/>
          </p:nvPr>
        </p:nvSpPr>
        <p:spPr>
          <a:xfrm>
            <a:off x="10885066" y="16397382"/>
            <a:ext cx="8500344" cy="2171704"/>
          </a:xfrm>
          <a:prstGeom prst="rect">
            <a:avLst/>
          </a:prstGeom>
          <a:noFill/>
          <a:ln>
            <a:noFill/>
          </a:ln>
        </p:spPr>
        <p:txBody>
          <a:bodyPr spcFirstLastPara="1" wrap="square" lIns="91425" tIns="45700" rIns="91425" bIns="45700" anchor="t" anchorCtr="0">
            <a:noAutofit/>
          </a:bodyPr>
          <a:lstStyle>
            <a:lvl1pPr marR="0" lvl="0" algn="ctr" rtl="0">
              <a:spcBef>
                <a:spcPts val="565"/>
              </a:spcBef>
              <a:spcAft>
                <a:spcPts val="0"/>
              </a:spcAft>
              <a:buClr>
                <a:schemeClr val="dk1"/>
              </a:buClr>
              <a:buSzPts val="4000"/>
              <a:buFont typeface="Arial"/>
              <a:buNone/>
              <a:defRPr sz="2825" b="1" i="0" u="none" strike="noStrike" cap="none">
                <a:solidFill>
                  <a:schemeClr val="dk1"/>
                </a:solidFill>
                <a:latin typeface="Arial"/>
                <a:ea typeface="Arial"/>
                <a:cs typeface="Arial"/>
                <a:sym typeface="Arial"/>
              </a:defRPr>
            </a:lvl1pPr>
            <a:lvl2pPr marR="0" lvl="1" algn="l" rtl="0">
              <a:spcBef>
                <a:spcPts val="932"/>
              </a:spcBef>
              <a:spcAft>
                <a:spcPts val="0"/>
              </a:spcAft>
              <a:buClr>
                <a:schemeClr val="dk1"/>
              </a:buClr>
              <a:buSzPts val="6600"/>
              <a:buFont typeface="Arial"/>
              <a:buChar char="–"/>
              <a:defRPr sz="4661" b="0" i="0" u="none" strike="noStrike" cap="none">
                <a:solidFill>
                  <a:schemeClr val="dk1"/>
                </a:solidFill>
                <a:latin typeface="Arial"/>
                <a:ea typeface="Arial"/>
                <a:cs typeface="Arial"/>
                <a:sym typeface="Arial"/>
              </a:defRPr>
            </a:lvl2pPr>
            <a:lvl3pPr marR="0" lvl="2" algn="l" rtl="0">
              <a:spcBef>
                <a:spcPts val="791"/>
              </a:spcBef>
              <a:spcAft>
                <a:spcPts val="0"/>
              </a:spcAft>
              <a:buClr>
                <a:schemeClr val="dk1"/>
              </a:buClr>
              <a:buSzPts val="5600"/>
              <a:buFont typeface="Arial"/>
              <a:buChar char="•"/>
              <a:defRPr sz="3955" b="0" i="0" u="none" strike="noStrike" cap="none">
                <a:solidFill>
                  <a:schemeClr val="dk1"/>
                </a:solidFill>
                <a:latin typeface="Arial"/>
                <a:ea typeface="Arial"/>
                <a:cs typeface="Arial"/>
                <a:sym typeface="Arial"/>
              </a:defRPr>
            </a:lvl3pPr>
            <a:lvl4pPr marR="0" lvl="3" algn="l" rtl="0">
              <a:spcBef>
                <a:spcPts val="664"/>
              </a:spcBef>
              <a:spcAft>
                <a:spcPts val="0"/>
              </a:spcAft>
              <a:buClr>
                <a:schemeClr val="dk1"/>
              </a:buClr>
              <a:buSzPts val="4700"/>
              <a:buFont typeface="Arial"/>
              <a:buChar char="–"/>
              <a:defRPr sz="3319" b="0" i="0" u="none" strike="noStrike" cap="none">
                <a:solidFill>
                  <a:schemeClr val="dk1"/>
                </a:solidFill>
                <a:latin typeface="Arial"/>
                <a:ea typeface="Arial"/>
                <a:cs typeface="Arial"/>
                <a:sym typeface="Arial"/>
              </a:defRPr>
            </a:lvl4pPr>
            <a:lvl5pPr marR="0" lvl="4" algn="l" rtl="0">
              <a:spcBef>
                <a:spcPts val="664"/>
              </a:spcBef>
              <a:spcAft>
                <a:spcPts val="0"/>
              </a:spcAft>
              <a:buClr>
                <a:schemeClr val="dk1"/>
              </a:buClr>
              <a:buSzPts val="4700"/>
              <a:buFont typeface="Arial"/>
              <a:buChar char="»"/>
              <a:defRPr sz="3319" b="0" i="0" u="none" strike="noStrike" cap="none">
                <a:solidFill>
                  <a:schemeClr val="dk1"/>
                </a:solidFill>
                <a:latin typeface="Arial"/>
                <a:ea typeface="Arial"/>
                <a:cs typeface="Arial"/>
                <a:sym typeface="Arial"/>
              </a:defRPr>
            </a:lvl5pPr>
            <a:lvl6pPr marR="0" lvl="5"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6pPr>
            <a:lvl7pPr marR="0" lvl="6"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7pPr>
            <a:lvl8pPr marR="0" lvl="7"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8pPr>
            <a:lvl9pPr marR="0" lvl="8"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9pPr>
          </a:lstStyle>
          <a:p>
            <a:endParaRPr/>
          </a:p>
        </p:txBody>
      </p:sp>
      <p:sp>
        <p:nvSpPr>
          <p:cNvPr id="105" name="Google Shape;105;p8"/>
          <p:cNvSpPr>
            <a:spLocks noGrp="1"/>
          </p:cNvSpPr>
          <p:nvPr>
            <p:ph type="pic" idx="27"/>
          </p:nvPr>
        </p:nvSpPr>
        <p:spPr>
          <a:xfrm>
            <a:off x="19733254" y="3128926"/>
            <a:ext cx="9227713" cy="3525350"/>
          </a:xfrm>
          <a:prstGeom prst="rect">
            <a:avLst/>
          </a:prstGeom>
          <a:noFill/>
          <a:ln>
            <a:noFill/>
          </a:ln>
        </p:spPr>
        <p:txBody>
          <a:bodyPr spcFirstLastPara="1" wrap="square" lIns="91425" tIns="45700" rIns="91425" bIns="45700" anchor="t" anchorCtr="0">
            <a:noAutofit/>
          </a:bodyPr>
          <a:lstStyle>
            <a:lvl1pPr marR="0" lvl="0" algn="ctr" rtl="0">
              <a:spcBef>
                <a:spcPts val="565"/>
              </a:spcBef>
              <a:spcAft>
                <a:spcPts val="0"/>
              </a:spcAft>
              <a:buClr>
                <a:srgbClr val="183E72"/>
              </a:buClr>
              <a:buSzPts val="4000"/>
              <a:buFont typeface="Arial"/>
              <a:buNone/>
              <a:defRPr sz="2825" b="1" i="0" u="none" strike="noStrike" cap="none">
                <a:solidFill>
                  <a:srgbClr val="183E72"/>
                </a:solidFill>
                <a:latin typeface="Arial"/>
                <a:ea typeface="Arial"/>
                <a:cs typeface="Arial"/>
                <a:sym typeface="Arial"/>
              </a:defRPr>
            </a:lvl1pPr>
            <a:lvl2pPr marR="0" lvl="1" algn="l" rtl="0">
              <a:spcBef>
                <a:spcPts val="932"/>
              </a:spcBef>
              <a:spcAft>
                <a:spcPts val="0"/>
              </a:spcAft>
              <a:buClr>
                <a:schemeClr val="dk1"/>
              </a:buClr>
              <a:buSzPts val="6600"/>
              <a:buFont typeface="Arial"/>
              <a:buChar char="–"/>
              <a:defRPr sz="4661" b="0" i="0" u="none" strike="noStrike" cap="none">
                <a:solidFill>
                  <a:schemeClr val="dk1"/>
                </a:solidFill>
                <a:latin typeface="Arial"/>
                <a:ea typeface="Arial"/>
                <a:cs typeface="Arial"/>
                <a:sym typeface="Arial"/>
              </a:defRPr>
            </a:lvl2pPr>
            <a:lvl3pPr marR="0" lvl="2" algn="l" rtl="0">
              <a:spcBef>
                <a:spcPts val="791"/>
              </a:spcBef>
              <a:spcAft>
                <a:spcPts val="0"/>
              </a:spcAft>
              <a:buClr>
                <a:schemeClr val="dk1"/>
              </a:buClr>
              <a:buSzPts val="5600"/>
              <a:buFont typeface="Arial"/>
              <a:buChar char="•"/>
              <a:defRPr sz="3955" b="0" i="0" u="none" strike="noStrike" cap="none">
                <a:solidFill>
                  <a:schemeClr val="dk1"/>
                </a:solidFill>
                <a:latin typeface="Arial"/>
                <a:ea typeface="Arial"/>
                <a:cs typeface="Arial"/>
                <a:sym typeface="Arial"/>
              </a:defRPr>
            </a:lvl3pPr>
            <a:lvl4pPr marR="0" lvl="3" algn="l" rtl="0">
              <a:spcBef>
                <a:spcPts val="664"/>
              </a:spcBef>
              <a:spcAft>
                <a:spcPts val="0"/>
              </a:spcAft>
              <a:buClr>
                <a:schemeClr val="dk1"/>
              </a:buClr>
              <a:buSzPts val="4700"/>
              <a:buFont typeface="Arial"/>
              <a:buChar char="–"/>
              <a:defRPr sz="3319" b="0" i="0" u="none" strike="noStrike" cap="none">
                <a:solidFill>
                  <a:schemeClr val="dk1"/>
                </a:solidFill>
                <a:latin typeface="Arial"/>
                <a:ea typeface="Arial"/>
                <a:cs typeface="Arial"/>
                <a:sym typeface="Arial"/>
              </a:defRPr>
            </a:lvl4pPr>
            <a:lvl5pPr marR="0" lvl="4" algn="l" rtl="0">
              <a:spcBef>
                <a:spcPts val="664"/>
              </a:spcBef>
              <a:spcAft>
                <a:spcPts val="0"/>
              </a:spcAft>
              <a:buClr>
                <a:schemeClr val="dk1"/>
              </a:buClr>
              <a:buSzPts val="4700"/>
              <a:buFont typeface="Arial"/>
              <a:buChar char="»"/>
              <a:defRPr sz="3319" b="0" i="0" u="none" strike="noStrike" cap="none">
                <a:solidFill>
                  <a:schemeClr val="dk1"/>
                </a:solidFill>
                <a:latin typeface="Arial"/>
                <a:ea typeface="Arial"/>
                <a:cs typeface="Arial"/>
                <a:sym typeface="Arial"/>
              </a:defRPr>
            </a:lvl5pPr>
            <a:lvl6pPr marR="0" lvl="5"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6pPr>
            <a:lvl7pPr marR="0" lvl="6"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7pPr>
            <a:lvl8pPr marR="0" lvl="7"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8pPr>
            <a:lvl9pPr marR="0" lvl="8"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9pPr>
          </a:lstStyle>
          <a:p>
            <a:endParaRPr/>
          </a:p>
        </p:txBody>
      </p:sp>
      <p:sp>
        <p:nvSpPr>
          <p:cNvPr id="106" name="Google Shape;106;p8"/>
          <p:cNvSpPr>
            <a:spLocks noGrp="1"/>
          </p:cNvSpPr>
          <p:nvPr>
            <p:ph type="clipArt" idx="28"/>
          </p:nvPr>
        </p:nvSpPr>
        <p:spPr>
          <a:xfrm>
            <a:off x="20100581" y="16518937"/>
            <a:ext cx="8661625" cy="2194027"/>
          </a:xfrm>
          <a:prstGeom prst="rect">
            <a:avLst/>
          </a:prstGeom>
          <a:noFill/>
          <a:ln>
            <a:noFill/>
          </a:ln>
        </p:spPr>
        <p:txBody>
          <a:bodyPr spcFirstLastPara="1" wrap="square" lIns="91425" tIns="45700" rIns="91425" bIns="45700" anchor="t" anchorCtr="0">
            <a:noAutofit/>
          </a:bodyPr>
          <a:lstStyle>
            <a:lvl1pPr marR="0" lvl="0" algn="ctr" rtl="0">
              <a:spcBef>
                <a:spcPts val="565"/>
              </a:spcBef>
              <a:spcAft>
                <a:spcPts val="0"/>
              </a:spcAft>
              <a:buClr>
                <a:schemeClr val="dk1"/>
              </a:buClr>
              <a:buSzPts val="4000"/>
              <a:buFont typeface="Arial"/>
              <a:buNone/>
              <a:defRPr sz="2825" b="1" i="0" u="none" strike="noStrike" cap="none">
                <a:solidFill>
                  <a:schemeClr val="dk1"/>
                </a:solidFill>
                <a:latin typeface="Arial"/>
                <a:ea typeface="Arial"/>
                <a:cs typeface="Arial"/>
                <a:sym typeface="Arial"/>
              </a:defRPr>
            </a:lvl1pPr>
            <a:lvl2pPr marR="0" lvl="1" algn="l" rtl="0">
              <a:spcBef>
                <a:spcPts val="932"/>
              </a:spcBef>
              <a:spcAft>
                <a:spcPts val="0"/>
              </a:spcAft>
              <a:buClr>
                <a:schemeClr val="dk1"/>
              </a:buClr>
              <a:buSzPts val="6600"/>
              <a:buFont typeface="Arial"/>
              <a:buChar char="–"/>
              <a:defRPr sz="4661" b="0" i="0" u="none" strike="noStrike" cap="none">
                <a:solidFill>
                  <a:schemeClr val="dk1"/>
                </a:solidFill>
                <a:latin typeface="Arial"/>
                <a:ea typeface="Arial"/>
                <a:cs typeface="Arial"/>
                <a:sym typeface="Arial"/>
              </a:defRPr>
            </a:lvl2pPr>
            <a:lvl3pPr marR="0" lvl="2" algn="l" rtl="0">
              <a:spcBef>
                <a:spcPts val="791"/>
              </a:spcBef>
              <a:spcAft>
                <a:spcPts val="0"/>
              </a:spcAft>
              <a:buClr>
                <a:schemeClr val="dk1"/>
              </a:buClr>
              <a:buSzPts val="5600"/>
              <a:buFont typeface="Arial"/>
              <a:buChar char="•"/>
              <a:defRPr sz="3955" b="0" i="0" u="none" strike="noStrike" cap="none">
                <a:solidFill>
                  <a:schemeClr val="dk1"/>
                </a:solidFill>
                <a:latin typeface="Arial"/>
                <a:ea typeface="Arial"/>
                <a:cs typeface="Arial"/>
                <a:sym typeface="Arial"/>
              </a:defRPr>
            </a:lvl3pPr>
            <a:lvl4pPr marR="0" lvl="3" algn="l" rtl="0">
              <a:spcBef>
                <a:spcPts val="664"/>
              </a:spcBef>
              <a:spcAft>
                <a:spcPts val="0"/>
              </a:spcAft>
              <a:buClr>
                <a:schemeClr val="dk1"/>
              </a:buClr>
              <a:buSzPts val="4700"/>
              <a:buFont typeface="Arial"/>
              <a:buChar char="–"/>
              <a:defRPr sz="3319" b="0" i="0" u="none" strike="noStrike" cap="none">
                <a:solidFill>
                  <a:schemeClr val="dk1"/>
                </a:solidFill>
                <a:latin typeface="Arial"/>
                <a:ea typeface="Arial"/>
                <a:cs typeface="Arial"/>
                <a:sym typeface="Arial"/>
              </a:defRPr>
            </a:lvl4pPr>
            <a:lvl5pPr marR="0" lvl="4" algn="l" rtl="0">
              <a:spcBef>
                <a:spcPts val="664"/>
              </a:spcBef>
              <a:spcAft>
                <a:spcPts val="0"/>
              </a:spcAft>
              <a:buClr>
                <a:schemeClr val="dk1"/>
              </a:buClr>
              <a:buSzPts val="4700"/>
              <a:buFont typeface="Arial"/>
              <a:buChar char="»"/>
              <a:defRPr sz="3319" b="0" i="0" u="none" strike="noStrike" cap="none">
                <a:solidFill>
                  <a:schemeClr val="dk1"/>
                </a:solidFill>
                <a:latin typeface="Arial"/>
                <a:ea typeface="Arial"/>
                <a:cs typeface="Arial"/>
                <a:sym typeface="Arial"/>
              </a:defRPr>
            </a:lvl5pPr>
            <a:lvl6pPr marR="0" lvl="5"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6pPr>
            <a:lvl7pPr marR="0" lvl="6"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7pPr>
            <a:lvl8pPr marR="0" lvl="7"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8pPr>
            <a:lvl9pPr marR="0" lvl="8"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9pPr>
          </a:lstStyle>
          <a:p>
            <a:endParaRPr/>
          </a:p>
        </p:txBody>
      </p:sp>
      <p:sp>
        <p:nvSpPr>
          <p:cNvPr id="107" name="Google Shape;107;p8"/>
          <p:cNvSpPr txBox="1">
            <a:spLocks noGrp="1"/>
          </p:cNvSpPr>
          <p:nvPr>
            <p:ph type="title"/>
          </p:nvPr>
        </p:nvSpPr>
        <p:spPr>
          <a:xfrm>
            <a:off x="11052102" y="440566"/>
            <a:ext cx="17908867" cy="1115048"/>
          </a:xfrm>
          <a:prstGeom prst="rect">
            <a:avLst/>
          </a:prstGeom>
          <a:noFill/>
          <a:ln>
            <a:noFill/>
          </a:ln>
        </p:spPr>
        <p:txBody>
          <a:bodyPr spcFirstLastPara="1" wrap="square" lIns="214975" tIns="107475" rIns="214975" bIns="107475" anchor="ctr" anchorCtr="0">
            <a:normAutofit/>
          </a:bodyPr>
          <a:lstStyle>
            <a:lvl1pPr lvl="0" algn="l">
              <a:spcBef>
                <a:spcPts val="0"/>
              </a:spcBef>
              <a:spcAft>
                <a:spcPts val="0"/>
              </a:spcAft>
              <a:buClr>
                <a:srgbClr val="183E72"/>
              </a:buClr>
              <a:buSzPts val="7400"/>
              <a:buFont typeface="Arial"/>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08" name="Google Shape;108;p8"/>
          <p:cNvSpPr txBox="1">
            <a:spLocks noGrp="1"/>
          </p:cNvSpPr>
          <p:nvPr>
            <p:ph type="body" idx="29"/>
          </p:nvPr>
        </p:nvSpPr>
        <p:spPr>
          <a:xfrm>
            <a:off x="11105991" y="2059184"/>
            <a:ext cx="17854977" cy="743249"/>
          </a:xfrm>
          <a:prstGeom prst="rect">
            <a:avLst/>
          </a:prstGeom>
          <a:noFill/>
          <a:ln>
            <a:noFill/>
          </a:ln>
        </p:spPr>
        <p:txBody>
          <a:bodyPr spcFirstLastPara="1" wrap="square" lIns="91425" tIns="45700" rIns="91425" bIns="45700" anchor="t" anchorCtr="0">
            <a:noAutofit/>
          </a:bodyPr>
          <a:lstStyle>
            <a:lvl1pPr marL="322875" marR="0" lvl="0" indent="-161437" algn="l" rtl="0">
              <a:spcBef>
                <a:spcPts val="494"/>
              </a:spcBef>
              <a:spcAft>
                <a:spcPts val="0"/>
              </a:spcAft>
              <a:buClr>
                <a:srgbClr val="183E72"/>
              </a:buClr>
              <a:buSzPts val="3500"/>
              <a:buFont typeface="Arial"/>
              <a:buNone/>
              <a:defRPr sz="2472" b="1" i="0" u="none" strike="noStrike" cap="none">
                <a:solidFill>
                  <a:srgbClr val="183E72"/>
                </a:solidFill>
                <a:latin typeface="Arial"/>
                <a:ea typeface="Arial"/>
                <a:cs typeface="Arial"/>
                <a:sym typeface="Arial"/>
              </a:defRPr>
            </a:lvl1pPr>
            <a:lvl2pPr marL="645749" marR="0" lvl="1" indent="-457406" algn="l" rtl="0">
              <a:spcBef>
                <a:spcPts val="932"/>
              </a:spcBef>
              <a:spcAft>
                <a:spcPts val="0"/>
              </a:spcAft>
              <a:buClr>
                <a:schemeClr val="dk1"/>
              </a:buClr>
              <a:buSzPts val="6600"/>
              <a:buFont typeface="Arial"/>
              <a:buChar char="–"/>
              <a:defRPr sz="4661" b="0" i="0" u="none" strike="noStrike" cap="none">
                <a:solidFill>
                  <a:schemeClr val="dk1"/>
                </a:solidFill>
                <a:latin typeface="Arial"/>
                <a:ea typeface="Arial"/>
                <a:cs typeface="Arial"/>
                <a:sym typeface="Arial"/>
              </a:defRPr>
            </a:lvl2pPr>
            <a:lvl3pPr marL="968624" marR="0" lvl="2" indent="-412562" algn="l" rtl="0">
              <a:spcBef>
                <a:spcPts val="791"/>
              </a:spcBef>
              <a:spcAft>
                <a:spcPts val="0"/>
              </a:spcAft>
              <a:buClr>
                <a:schemeClr val="dk1"/>
              </a:buClr>
              <a:buSzPts val="5600"/>
              <a:buFont typeface="Arial"/>
              <a:buChar char="•"/>
              <a:defRPr sz="3955" b="0" i="0" u="none" strike="noStrike" cap="none">
                <a:solidFill>
                  <a:schemeClr val="dk1"/>
                </a:solidFill>
                <a:latin typeface="Arial"/>
                <a:ea typeface="Arial"/>
                <a:cs typeface="Arial"/>
                <a:sym typeface="Arial"/>
              </a:defRPr>
            </a:lvl3pPr>
            <a:lvl4pPr marL="1291499" marR="0" lvl="3" indent="-372203" algn="l" rtl="0">
              <a:spcBef>
                <a:spcPts val="664"/>
              </a:spcBef>
              <a:spcAft>
                <a:spcPts val="0"/>
              </a:spcAft>
              <a:buClr>
                <a:schemeClr val="dk1"/>
              </a:buClr>
              <a:buSzPts val="4700"/>
              <a:buFont typeface="Arial"/>
              <a:buChar char="–"/>
              <a:defRPr sz="3319" b="0" i="0" u="none" strike="noStrike" cap="none">
                <a:solidFill>
                  <a:schemeClr val="dk1"/>
                </a:solidFill>
                <a:latin typeface="Arial"/>
                <a:ea typeface="Arial"/>
                <a:cs typeface="Arial"/>
                <a:sym typeface="Arial"/>
              </a:defRPr>
            </a:lvl4pPr>
            <a:lvl5pPr marL="1614373" marR="0" lvl="4" indent="-372203" algn="l" rtl="0">
              <a:spcBef>
                <a:spcPts val="664"/>
              </a:spcBef>
              <a:spcAft>
                <a:spcPts val="0"/>
              </a:spcAft>
              <a:buClr>
                <a:schemeClr val="dk1"/>
              </a:buClr>
              <a:buSzPts val="4700"/>
              <a:buFont typeface="Arial"/>
              <a:buChar char="»"/>
              <a:defRPr sz="3319" b="0" i="0" u="none" strike="noStrike" cap="none">
                <a:solidFill>
                  <a:schemeClr val="dk1"/>
                </a:solidFill>
                <a:latin typeface="Arial"/>
                <a:ea typeface="Arial"/>
                <a:cs typeface="Arial"/>
                <a:sym typeface="Arial"/>
              </a:defRPr>
            </a:lvl5pPr>
            <a:lvl6pPr marL="1937248" marR="0" lvl="5" indent="-372203"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6pPr>
            <a:lvl7pPr marL="2260122" marR="0" lvl="6" indent="-372203"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7pPr>
            <a:lvl8pPr marL="2582997" marR="0" lvl="7" indent="-372203"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8pPr>
            <a:lvl9pPr marL="2905872" marR="0" lvl="8" indent="-372203"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9pPr>
          </a:lstStyle>
          <a:p>
            <a:endParaRPr/>
          </a:p>
        </p:txBody>
      </p:sp>
      <p:sp>
        <p:nvSpPr>
          <p:cNvPr id="109" name="Google Shape;109;p8"/>
          <p:cNvSpPr>
            <a:spLocks noGrp="1"/>
          </p:cNvSpPr>
          <p:nvPr>
            <p:ph type="pic" idx="30"/>
          </p:nvPr>
        </p:nvSpPr>
        <p:spPr>
          <a:xfrm>
            <a:off x="1501539" y="19647782"/>
            <a:ext cx="3052283" cy="1187098"/>
          </a:xfrm>
          <a:prstGeom prst="rect">
            <a:avLst/>
          </a:prstGeom>
          <a:noFill/>
          <a:ln>
            <a:noFill/>
          </a:ln>
        </p:spPr>
        <p:txBody>
          <a:bodyPr spcFirstLastPara="1" wrap="square" lIns="91425" tIns="45700" rIns="91425" bIns="45700" anchor="t" anchorCtr="0">
            <a:noAutofit/>
          </a:bodyPr>
          <a:lstStyle>
            <a:lvl1pPr marR="0" lvl="0" algn="l" rtl="0">
              <a:spcBef>
                <a:spcPts val="565"/>
              </a:spcBef>
              <a:spcAft>
                <a:spcPts val="0"/>
              </a:spcAft>
              <a:buClr>
                <a:schemeClr val="dk1"/>
              </a:buClr>
              <a:buSzPts val="4000"/>
              <a:buFont typeface="Arial"/>
              <a:buNone/>
              <a:defRPr sz="2825" b="1" i="0" u="none" strike="noStrike" cap="none">
                <a:solidFill>
                  <a:schemeClr val="dk1"/>
                </a:solidFill>
                <a:latin typeface="Arial"/>
                <a:ea typeface="Arial"/>
                <a:cs typeface="Arial"/>
                <a:sym typeface="Arial"/>
              </a:defRPr>
            </a:lvl1pPr>
            <a:lvl2pPr marR="0" lvl="1" algn="l" rtl="0">
              <a:spcBef>
                <a:spcPts val="932"/>
              </a:spcBef>
              <a:spcAft>
                <a:spcPts val="0"/>
              </a:spcAft>
              <a:buClr>
                <a:schemeClr val="dk1"/>
              </a:buClr>
              <a:buSzPts val="6600"/>
              <a:buFont typeface="Arial"/>
              <a:buChar char="–"/>
              <a:defRPr sz="4661" b="0" i="0" u="none" strike="noStrike" cap="none">
                <a:solidFill>
                  <a:schemeClr val="dk1"/>
                </a:solidFill>
                <a:latin typeface="Arial"/>
                <a:ea typeface="Arial"/>
                <a:cs typeface="Arial"/>
                <a:sym typeface="Arial"/>
              </a:defRPr>
            </a:lvl2pPr>
            <a:lvl3pPr marR="0" lvl="2" algn="l" rtl="0">
              <a:spcBef>
                <a:spcPts val="791"/>
              </a:spcBef>
              <a:spcAft>
                <a:spcPts val="0"/>
              </a:spcAft>
              <a:buClr>
                <a:schemeClr val="dk1"/>
              </a:buClr>
              <a:buSzPts val="5600"/>
              <a:buFont typeface="Arial"/>
              <a:buChar char="•"/>
              <a:defRPr sz="3955" b="0" i="0" u="none" strike="noStrike" cap="none">
                <a:solidFill>
                  <a:schemeClr val="dk1"/>
                </a:solidFill>
                <a:latin typeface="Arial"/>
                <a:ea typeface="Arial"/>
                <a:cs typeface="Arial"/>
                <a:sym typeface="Arial"/>
              </a:defRPr>
            </a:lvl3pPr>
            <a:lvl4pPr marR="0" lvl="3" algn="l" rtl="0">
              <a:spcBef>
                <a:spcPts val="664"/>
              </a:spcBef>
              <a:spcAft>
                <a:spcPts val="0"/>
              </a:spcAft>
              <a:buClr>
                <a:schemeClr val="dk1"/>
              </a:buClr>
              <a:buSzPts val="4700"/>
              <a:buFont typeface="Arial"/>
              <a:buChar char="–"/>
              <a:defRPr sz="3319" b="0" i="0" u="none" strike="noStrike" cap="none">
                <a:solidFill>
                  <a:schemeClr val="dk1"/>
                </a:solidFill>
                <a:latin typeface="Arial"/>
                <a:ea typeface="Arial"/>
                <a:cs typeface="Arial"/>
                <a:sym typeface="Arial"/>
              </a:defRPr>
            </a:lvl4pPr>
            <a:lvl5pPr marR="0" lvl="4" algn="l" rtl="0">
              <a:spcBef>
                <a:spcPts val="664"/>
              </a:spcBef>
              <a:spcAft>
                <a:spcPts val="0"/>
              </a:spcAft>
              <a:buClr>
                <a:schemeClr val="dk1"/>
              </a:buClr>
              <a:buSzPts val="4700"/>
              <a:buFont typeface="Arial"/>
              <a:buChar char="»"/>
              <a:defRPr sz="3319" b="0" i="0" u="none" strike="noStrike" cap="none">
                <a:solidFill>
                  <a:schemeClr val="dk1"/>
                </a:solidFill>
                <a:latin typeface="Arial"/>
                <a:ea typeface="Arial"/>
                <a:cs typeface="Arial"/>
                <a:sym typeface="Arial"/>
              </a:defRPr>
            </a:lvl5pPr>
            <a:lvl6pPr marR="0" lvl="5"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6pPr>
            <a:lvl7pPr marR="0" lvl="6"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7pPr>
            <a:lvl8pPr marR="0" lvl="7"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8pPr>
            <a:lvl9pPr marR="0" lvl="8"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9pPr>
          </a:lstStyle>
          <a:p>
            <a:endParaRPr/>
          </a:p>
        </p:txBody>
      </p:sp>
      <p:sp>
        <p:nvSpPr>
          <p:cNvPr id="110" name="Google Shape;110;p8"/>
          <p:cNvSpPr>
            <a:spLocks noGrp="1"/>
          </p:cNvSpPr>
          <p:nvPr>
            <p:ph type="pic" idx="31"/>
          </p:nvPr>
        </p:nvSpPr>
        <p:spPr>
          <a:xfrm>
            <a:off x="4914079" y="19647782"/>
            <a:ext cx="3052283" cy="1187098"/>
          </a:xfrm>
          <a:prstGeom prst="rect">
            <a:avLst/>
          </a:prstGeom>
          <a:noFill/>
          <a:ln>
            <a:noFill/>
          </a:ln>
        </p:spPr>
        <p:txBody>
          <a:bodyPr spcFirstLastPara="1" wrap="square" lIns="91425" tIns="45700" rIns="91425" bIns="45700" anchor="t" anchorCtr="0">
            <a:noAutofit/>
          </a:bodyPr>
          <a:lstStyle>
            <a:lvl1pPr marR="0" lvl="0" algn="l" rtl="0">
              <a:spcBef>
                <a:spcPts val="565"/>
              </a:spcBef>
              <a:spcAft>
                <a:spcPts val="0"/>
              </a:spcAft>
              <a:buClr>
                <a:schemeClr val="dk1"/>
              </a:buClr>
              <a:buSzPts val="4000"/>
              <a:buFont typeface="Arial"/>
              <a:buNone/>
              <a:defRPr sz="2825" b="1" i="0" u="none" strike="noStrike" cap="none">
                <a:solidFill>
                  <a:schemeClr val="dk1"/>
                </a:solidFill>
                <a:latin typeface="Arial"/>
                <a:ea typeface="Arial"/>
                <a:cs typeface="Arial"/>
                <a:sym typeface="Arial"/>
              </a:defRPr>
            </a:lvl1pPr>
            <a:lvl2pPr marR="0" lvl="1" algn="l" rtl="0">
              <a:spcBef>
                <a:spcPts val="932"/>
              </a:spcBef>
              <a:spcAft>
                <a:spcPts val="0"/>
              </a:spcAft>
              <a:buClr>
                <a:schemeClr val="dk1"/>
              </a:buClr>
              <a:buSzPts val="6600"/>
              <a:buFont typeface="Arial"/>
              <a:buChar char="–"/>
              <a:defRPr sz="4661" b="0" i="0" u="none" strike="noStrike" cap="none">
                <a:solidFill>
                  <a:schemeClr val="dk1"/>
                </a:solidFill>
                <a:latin typeface="Arial"/>
                <a:ea typeface="Arial"/>
                <a:cs typeface="Arial"/>
                <a:sym typeface="Arial"/>
              </a:defRPr>
            </a:lvl2pPr>
            <a:lvl3pPr marR="0" lvl="2" algn="l" rtl="0">
              <a:spcBef>
                <a:spcPts val="791"/>
              </a:spcBef>
              <a:spcAft>
                <a:spcPts val="0"/>
              </a:spcAft>
              <a:buClr>
                <a:schemeClr val="dk1"/>
              </a:buClr>
              <a:buSzPts val="5600"/>
              <a:buFont typeface="Arial"/>
              <a:buChar char="•"/>
              <a:defRPr sz="3955" b="0" i="0" u="none" strike="noStrike" cap="none">
                <a:solidFill>
                  <a:schemeClr val="dk1"/>
                </a:solidFill>
                <a:latin typeface="Arial"/>
                <a:ea typeface="Arial"/>
                <a:cs typeface="Arial"/>
                <a:sym typeface="Arial"/>
              </a:defRPr>
            </a:lvl3pPr>
            <a:lvl4pPr marR="0" lvl="3" algn="l" rtl="0">
              <a:spcBef>
                <a:spcPts val="664"/>
              </a:spcBef>
              <a:spcAft>
                <a:spcPts val="0"/>
              </a:spcAft>
              <a:buClr>
                <a:schemeClr val="dk1"/>
              </a:buClr>
              <a:buSzPts val="4700"/>
              <a:buFont typeface="Arial"/>
              <a:buChar char="–"/>
              <a:defRPr sz="3319" b="0" i="0" u="none" strike="noStrike" cap="none">
                <a:solidFill>
                  <a:schemeClr val="dk1"/>
                </a:solidFill>
                <a:latin typeface="Arial"/>
                <a:ea typeface="Arial"/>
                <a:cs typeface="Arial"/>
                <a:sym typeface="Arial"/>
              </a:defRPr>
            </a:lvl4pPr>
            <a:lvl5pPr marR="0" lvl="4" algn="l" rtl="0">
              <a:spcBef>
                <a:spcPts val="664"/>
              </a:spcBef>
              <a:spcAft>
                <a:spcPts val="0"/>
              </a:spcAft>
              <a:buClr>
                <a:schemeClr val="dk1"/>
              </a:buClr>
              <a:buSzPts val="4700"/>
              <a:buFont typeface="Arial"/>
              <a:buChar char="»"/>
              <a:defRPr sz="3319" b="0" i="0" u="none" strike="noStrike" cap="none">
                <a:solidFill>
                  <a:schemeClr val="dk1"/>
                </a:solidFill>
                <a:latin typeface="Arial"/>
                <a:ea typeface="Arial"/>
                <a:cs typeface="Arial"/>
                <a:sym typeface="Arial"/>
              </a:defRPr>
            </a:lvl5pPr>
            <a:lvl6pPr marR="0" lvl="5"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6pPr>
            <a:lvl7pPr marR="0" lvl="6"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7pPr>
            <a:lvl8pPr marR="0" lvl="7"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8pPr>
            <a:lvl9pPr marR="0" lvl="8"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9pPr>
          </a:lstStyle>
          <a:p>
            <a:endParaRPr/>
          </a:p>
        </p:txBody>
      </p:sp>
      <p:sp>
        <p:nvSpPr>
          <p:cNvPr id="111" name="Google Shape;111;p8"/>
          <p:cNvSpPr>
            <a:spLocks noGrp="1"/>
          </p:cNvSpPr>
          <p:nvPr>
            <p:ph type="pic" idx="32"/>
          </p:nvPr>
        </p:nvSpPr>
        <p:spPr>
          <a:xfrm>
            <a:off x="8279706" y="19647782"/>
            <a:ext cx="3052283" cy="1187098"/>
          </a:xfrm>
          <a:prstGeom prst="rect">
            <a:avLst/>
          </a:prstGeom>
          <a:noFill/>
          <a:ln>
            <a:noFill/>
          </a:ln>
        </p:spPr>
        <p:txBody>
          <a:bodyPr spcFirstLastPara="1" wrap="square" lIns="91425" tIns="45700" rIns="91425" bIns="45700" anchor="t" anchorCtr="0">
            <a:noAutofit/>
          </a:bodyPr>
          <a:lstStyle>
            <a:lvl1pPr marR="0" lvl="0" algn="l" rtl="0">
              <a:spcBef>
                <a:spcPts val="565"/>
              </a:spcBef>
              <a:spcAft>
                <a:spcPts val="0"/>
              </a:spcAft>
              <a:buClr>
                <a:schemeClr val="dk1"/>
              </a:buClr>
              <a:buSzPts val="4000"/>
              <a:buFont typeface="Arial"/>
              <a:buNone/>
              <a:defRPr sz="2825" b="1" i="0" u="none" strike="noStrike" cap="none">
                <a:solidFill>
                  <a:schemeClr val="dk1"/>
                </a:solidFill>
                <a:latin typeface="Arial"/>
                <a:ea typeface="Arial"/>
                <a:cs typeface="Arial"/>
                <a:sym typeface="Arial"/>
              </a:defRPr>
            </a:lvl1pPr>
            <a:lvl2pPr marR="0" lvl="1" algn="l" rtl="0">
              <a:spcBef>
                <a:spcPts val="932"/>
              </a:spcBef>
              <a:spcAft>
                <a:spcPts val="0"/>
              </a:spcAft>
              <a:buClr>
                <a:schemeClr val="dk1"/>
              </a:buClr>
              <a:buSzPts val="6600"/>
              <a:buFont typeface="Arial"/>
              <a:buChar char="–"/>
              <a:defRPr sz="4661" b="0" i="0" u="none" strike="noStrike" cap="none">
                <a:solidFill>
                  <a:schemeClr val="dk1"/>
                </a:solidFill>
                <a:latin typeface="Arial"/>
                <a:ea typeface="Arial"/>
                <a:cs typeface="Arial"/>
                <a:sym typeface="Arial"/>
              </a:defRPr>
            </a:lvl2pPr>
            <a:lvl3pPr marR="0" lvl="2" algn="l" rtl="0">
              <a:spcBef>
                <a:spcPts val="791"/>
              </a:spcBef>
              <a:spcAft>
                <a:spcPts val="0"/>
              </a:spcAft>
              <a:buClr>
                <a:schemeClr val="dk1"/>
              </a:buClr>
              <a:buSzPts val="5600"/>
              <a:buFont typeface="Arial"/>
              <a:buChar char="•"/>
              <a:defRPr sz="3955" b="0" i="0" u="none" strike="noStrike" cap="none">
                <a:solidFill>
                  <a:schemeClr val="dk1"/>
                </a:solidFill>
                <a:latin typeface="Arial"/>
                <a:ea typeface="Arial"/>
                <a:cs typeface="Arial"/>
                <a:sym typeface="Arial"/>
              </a:defRPr>
            </a:lvl3pPr>
            <a:lvl4pPr marR="0" lvl="3" algn="l" rtl="0">
              <a:spcBef>
                <a:spcPts val="664"/>
              </a:spcBef>
              <a:spcAft>
                <a:spcPts val="0"/>
              </a:spcAft>
              <a:buClr>
                <a:schemeClr val="dk1"/>
              </a:buClr>
              <a:buSzPts val="4700"/>
              <a:buFont typeface="Arial"/>
              <a:buChar char="–"/>
              <a:defRPr sz="3319" b="0" i="0" u="none" strike="noStrike" cap="none">
                <a:solidFill>
                  <a:schemeClr val="dk1"/>
                </a:solidFill>
                <a:latin typeface="Arial"/>
                <a:ea typeface="Arial"/>
                <a:cs typeface="Arial"/>
                <a:sym typeface="Arial"/>
              </a:defRPr>
            </a:lvl4pPr>
            <a:lvl5pPr marR="0" lvl="4" algn="l" rtl="0">
              <a:spcBef>
                <a:spcPts val="664"/>
              </a:spcBef>
              <a:spcAft>
                <a:spcPts val="0"/>
              </a:spcAft>
              <a:buClr>
                <a:schemeClr val="dk1"/>
              </a:buClr>
              <a:buSzPts val="4700"/>
              <a:buFont typeface="Arial"/>
              <a:buChar char="»"/>
              <a:defRPr sz="3319" b="0" i="0" u="none" strike="noStrike" cap="none">
                <a:solidFill>
                  <a:schemeClr val="dk1"/>
                </a:solidFill>
                <a:latin typeface="Arial"/>
                <a:ea typeface="Arial"/>
                <a:cs typeface="Arial"/>
                <a:sym typeface="Arial"/>
              </a:defRPr>
            </a:lvl5pPr>
            <a:lvl6pPr marR="0" lvl="5"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6pPr>
            <a:lvl7pPr marR="0" lvl="6"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7pPr>
            <a:lvl8pPr marR="0" lvl="7"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8pPr>
            <a:lvl9pPr marR="0" lvl="8"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9pPr>
          </a:lstStyle>
          <a:p>
            <a:endParaRPr/>
          </a:p>
        </p:txBody>
      </p:sp>
      <p:sp>
        <p:nvSpPr>
          <p:cNvPr id="112" name="Google Shape;112;p8"/>
          <p:cNvSpPr>
            <a:spLocks noGrp="1"/>
          </p:cNvSpPr>
          <p:nvPr>
            <p:ph type="pic" idx="33"/>
          </p:nvPr>
        </p:nvSpPr>
        <p:spPr>
          <a:xfrm>
            <a:off x="11609769" y="19647782"/>
            <a:ext cx="3052283" cy="1187098"/>
          </a:xfrm>
          <a:prstGeom prst="rect">
            <a:avLst/>
          </a:prstGeom>
          <a:noFill/>
          <a:ln>
            <a:noFill/>
          </a:ln>
        </p:spPr>
        <p:txBody>
          <a:bodyPr spcFirstLastPara="1" wrap="square" lIns="91425" tIns="45700" rIns="91425" bIns="45700" anchor="t" anchorCtr="0">
            <a:noAutofit/>
          </a:bodyPr>
          <a:lstStyle>
            <a:lvl1pPr marR="0" lvl="0" algn="l" rtl="0">
              <a:spcBef>
                <a:spcPts val="565"/>
              </a:spcBef>
              <a:spcAft>
                <a:spcPts val="0"/>
              </a:spcAft>
              <a:buClr>
                <a:schemeClr val="dk1"/>
              </a:buClr>
              <a:buSzPts val="4000"/>
              <a:buFont typeface="Arial"/>
              <a:buNone/>
              <a:defRPr sz="2825" b="1" i="0" u="none" strike="noStrike" cap="none">
                <a:solidFill>
                  <a:schemeClr val="dk1"/>
                </a:solidFill>
                <a:latin typeface="Arial"/>
                <a:ea typeface="Arial"/>
                <a:cs typeface="Arial"/>
                <a:sym typeface="Arial"/>
              </a:defRPr>
            </a:lvl1pPr>
            <a:lvl2pPr marR="0" lvl="1" algn="l" rtl="0">
              <a:spcBef>
                <a:spcPts val="932"/>
              </a:spcBef>
              <a:spcAft>
                <a:spcPts val="0"/>
              </a:spcAft>
              <a:buClr>
                <a:schemeClr val="dk1"/>
              </a:buClr>
              <a:buSzPts val="6600"/>
              <a:buFont typeface="Arial"/>
              <a:buChar char="–"/>
              <a:defRPr sz="4661" b="0" i="0" u="none" strike="noStrike" cap="none">
                <a:solidFill>
                  <a:schemeClr val="dk1"/>
                </a:solidFill>
                <a:latin typeface="Arial"/>
                <a:ea typeface="Arial"/>
                <a:cs typeface="Arial"/>
                <a:sym typeface="Arial"/>
              </a:defRPr>
            </a:lvl2pPr>
            <a:lvl3pPr marR="0" lvl="2" algn="l" rtl="0">
              <a:spcBef>
                <a:spcPts val="791"/>
              </a:spcBef>
              <a:spcAft>
                <a:spcPts val="0"/>
              </a:spcAft>
              <a:buClr>
                <a:schemeClr val="dk1"/>
              </a:buClr>
              <a:buSzPts val="5600"/>
              <a:buFont typeface="Arial"/>
              <a:buChar char="•"/>
              <a:defRPr sz="3955" b="0" i="0" u="none" strike="noStrike" cap="none">
                <a:solidFill>
                  <a:schemeClr val="dk1"/>
                </a:solidFill>
                <a:latin typeface="Arial"/>
                <a:ea typeface="Arial"/>
                <a:cs typeface="Arial"/>
                <a:sym typeface="Arial"/>
              </a:defRPr>
            </a:lvl3pPr>
            <a:lvl4pPr marR="0" lvl="3" algn="l" rtl="0">
              <a:spcBef>
                <a:spcPts val="664"/>
              </a:spcBef>
              <a:spcAft>
                <a:spcPts val="0"/>
              </a:spcAft>
              <a:buClr>
                <a:schemeClr val="dk1"/>
              </a:buClr>
              <a:buSzPts val="4700"/>
              <a:buFont typeface="Arial"/>
              <a:buChar char="–"/>
              <a:defRPr sz="3319" b="0" i="0" u="none" strike="noStrike" cap="none">
                <a:solidFill>
                  <a:schemeClr val="dk1"/>
                </a:solidFill>
                <a:latin typeface="Arial"/>
                <a:ea typeface="Arial"/>
                <a:cs typeface="Arial"/>
                <a:sym typeface="Arial"/>
              </a:defRPr>
            </a:lvl4pPr>
            <a:lvl5pPr marR="0" lvl="4" algn="l" rtl="0">
              <a:spcBef>
                <a:spcPts val="664"/>
              </a:spcBef>
              <a:spcAft>
                <a:spcPts val="0"/>
              </a:spcAft>
              <a:buClr>
                <a:schemeClr val="dk1"/>
              </a:buClr>
              <a:buSzPts val="4700"/>
              <a:buFont typeface="Arial"/>
              <a:buChar char="»"/>
              <a:defRPr sz="3319" b="0" i="0" u="none" strike="noStrike" cap="none">
                <a:solidFill>
                  <a:schemeClr val="dk1"/>
                </a:solidFill>
                <a:latin typeface="Arial"/>
                <a:ea typeface="Arial"/>
                <a:cs typeface="Arial"/>
                <a:sym typeface="Arial"/>
              </a:defRPr>
            </a:lvl5pPr>
            <a:lvl6pPr marR="0" lvl="5"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6pPr>
            <a:lvl7pPr marR="0" lvl="6"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7pPr>
            <a:lvl8pPr marR="0" lvl="7"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8pPr>
            <a:lvl9pPr marR="0" lvl="8"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9pPr>
          </a:lstStyle>
          <a:p>
            <a:endParaRPr/>
          </a:p>
        </p:txBody>
      </p:sp>
      <p:sp>
        <p:nvSpPr>
          <p:cNvPr id="113" name="Google Shape;113;p8"/>
          <p:cNvSpPr>
            <a:spLocks noGrp="1"/>
          </p:cNvSpPr>
          <p:nvPr>
            <p:ph type="pic" idx="34"/>
          </p:nvPr>
        </p:nvSpPr>
        <p:spPr>
          <a:xfrm>
            <a:off x="882265" y="440566"/>
            <a:ext cx="8207672" cy="1762012"/>
          </a:xfrm>
          <a:prstGeom prst="rect">
            <a:avLst/>
          </a:prstGeom>
          <a:noFill/>
          <a:ln>
            <a:noFill/>
          </a:ln>
        </p:spPr>
        <p:txBody>
          <a:bodyPr spcFirstLastPara="1" wrap="square" lIns="91425" tIns="45700" rIns="91425" bIns="45700" anchor="t" anchorCtr="0">
            <a:noAutofit/>
          </a:bodyPr>
          <a:lstStyle>
            <a:lvl1pPr marR="0" lvl="0" algn="l" rtl="0">
              <a:spcBef>
                <a:spcPts val="706"/>
              </a:spcBef>
              <a:spcAft>
                <a:spcPts val="0"/>
              </a:spcAft>
              <a:buClr>
                <a:schemeClr val="dk1"/>
              </a:buClr>
              <a:buSzPts val="5000"/>
              <a:buFont typeface="Arial"/>
              <a:buNone/>
              <a:defRPr sz="3531" b="1" i="0" u="none" strike="noStrike" cap="none">
                <a:solidFill>
                  <a:schemeClr val="dk1"/>
                </a:solidFill>
                <a:latin typeface="Arial"/>
                <a:ea typeface="Arial"/>
                <a:cs typeface="Arial"/>
                <a:sym typeface="Arial"/>
              </a:defRPr>
            </a:lvl1pPr>
            <a:lvl2pPr marR="0" lvl="1" algn="l" rtl="0">
              <a:spcBef>
                <a:spcPts val="932"/>
              </a:spcBef>
              <a:spcAft>
                <a:spcPts val="0"/>
              </a:spcAft>
              <a:buClr>
                <a:schemeClr val="dk1"/>
              </a:buClr>
              <a:buSzPts val="6600"/>
              <a:buFont typeface="Arial"/>
              <a:buChar char="–"/>
              <a:defRPr sz="4661" b="0" i="0" u="none" strike="noStrike" cap="none">
                <a:solidFill>
                  <a:schemeClr val="dk1"/>
                </a:solidFill>
                <a:latin typeface="Arial"/>
                <a:ea typeface="Arial"/>
                <a:cs typeface="Arial"/>
                <a:sym typeface="Arial"/>
              </a:defRPr>
            </a:lvl2pPr>
            <a:lvl3pPr marR="0" lvl="2" algn="l" rtl="0">
              <a:spcBef>
                <a:spcPts val="791"/>
              </a:spcBef>
              <a:spcAft>
                <a:spcPts val="0"/>
              </a:spcAft>
              <a:buClr>
                <a:schemeClr val="dk1"/>
              </a:buClr>
              <a:buSzPts val="5600"/>
              <a:buFont typeface="Arial"/>
              <a:buChar char="•"/>
              <a:defRPr sz="3955" b="0" i="0" u="none" strike="noStrike" cap="none">
                <a:solidFill>
                  <a:schemeClr val="dk1"/>
                </a:solidFill>
                <a:latin typeface="Arial"/>
                <a:ea typeface="Arial"/>
                <a:cs typeface="Arial"/>
                <a:sym typeface="Arial"/>
              </a:defRPr>
            </a:lvl3pPr>
            <a:lvl4pPr marR="0" lvl="3" algn="l" rtl="0">
              <a:spcBef>
                <a:spcPts val="664"/>
              </a:spcBef>
              <a:spcAft>
                <a:spcPts val="0"/>
              </a:spcAft>
              <a:buClr>
                <a:schemeClr val="dk1"/>
              </a:buClr>
              <a:buSzPts val="4700"/>
              <a:buFont typeface="Arial"/>
              <a:buChar char="–"/>
              <a:defRPr sz="3319" b="0" i="0" u="none" strike="noStrike" cap="none">
                <a:solidFill>
                  <a:schemeClr val="dk1"/>
                </a:solidFill>
                <a:latin typeface="Arial"/>
                <a:ea typeface="Arial"/>
                <a:cs typeface="Arial"/>
                <a:sym typeface="Arial"/>
              </a:defRPr>
            </a:lvl4pPr>
            <a:lvl5pPr marR="0" lvl="4" algn="l" rtl="0">
              <a:spcBef>
                <a:spcPts val="664"/>
              </a:spcBef>
              <a:spcAft>
                <a:spcPts val="0"/>
              </a:spcAft>
              <a:buClr>
                <a:schemeClr val="dk1"/>
              </a:buClr>
              <a:buSzPts val="4700"/>
              <a:buFont typeface="Arial"/>
              <a:buChar char="»"/>
              <a:defRPr sz="3319" b="0" i="0" u="none" strike="noStrike" cap="none">
                <a:solidFill>
                  <a:schemeClr val="dk1"/>
                </a:solidFill>
                <a:latin typeface="Arial"/>
                <a:ea typeface="Arial"/>
                <a:cs typeface="Arial"/>
                <a:sym typeface="Arial"/>
              </a:defRPr>
            </a:lvl5pPr>
            <a:lvl6pPr marR="0" lvl="5"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6pPr>
            <a:lvl7pPr marR="0" lvl="6"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7pPr>
            <a:lvl8pPr marR="0" lvl="7"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8pPr>
            <a:lvl9pPr marR="0" lvl="8"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9pPr>
          </a:lstStyle>
          <a:p>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2_Title and Content">
  <p:cSld name="2_Title and Content">
    <p:spTree>
      <p:nvGrpSpPr>
        <p:cNvPr id="1" name="Shape 114"/>
        <p:cNvGrpSpPr/>
        <p:nvPr/>
      </p:nvGrpSpPr>
      <p:grpSpPr>
        <a:xfrm>
          <a:off x="0" y="0"/>
          <a:ext cx="0" cy="0"/>
          <a:chOff x="0" y="0"/>
          <a:chExt cx="0" cy="0"/>
        </a:xfrm>
      </p:grpSpPr>
      <p:sp>
        <p:nvSpPr>
          <p:cNvPr id="115" name="Google Shape;115;p9"/>
          <p:cNvSpPr txBox="1">
            <a:spLocks noGrp="1"/>
          </p:cNvSpPr>
          <p:nvPr>
            <p:ph type="body" idx="1"/>
          </p:nvPr>
        </p:nvSpPr>
        <p:spPr>
          <a:xfrm>
            <a:off x="1827844" y="3246171"/>
            <a:ext cx="17413574" cy="503570"/>
          </a:xfrm>
          <a:prstGeom prst="rect">
            <a:avLst/>
          </a:prstGeom>
          <a:noFill/>
          <a:ln>
            <a:noFill/>
          </a:ln>
        </p:spPr>
        <p:txBody>
          <a:bodyPr spcFirstLastPara="1" wrap="square" lIns="91425" tIns="45700" rIns="91425" bIns="45700" anchor="t" anchorCtr="0">
            <a:normAutofit/>
          </a:bodyPr>
          <a:lstStyle>
            <a:lvl1pPr marL="322875" marR="0" lvl="0" indent="-161437" algn="l" rtl="0">
              <a:spcBef>
                <a:spcPts val="494"/>
              </a:spcBef>
              <a:spcAft>
                <a:spcPts val="0"/>
              </a:spcAft>
              <a:buClr>
                <a:schemeClr val="lt1"/>
              </a:buClr>
              <a:buSzPts val="3500"/>
              <a:buFont typeface="Arial"/>
              <a:buNone/>
              <a:defRPr sz="2472" b="1" i="0" u="none" strike="noStrike" cap="none">
                <a:solidFill>
                  <a:schemeClr val="lt1"/>
                </a:solidFill>
                <a:latin typeface="Arial"/>
                <a:ea typeface="Arial"/>
                <a:cs typeface="Arial"/>
                <a:sym typeface="Arial"/>
              </a:defRPr>
            </a:lvl1pPr>
            <a:lvl2pPr marL="645749" marR="0" lvl="1" indent="-457406" algn="l" rtl="0">
              <a:spcBef>
                <a:spcPts val="932"/>
              </a:spcBef>
              <a:spcAft>
                <a:spcPts val="0"/>
              </a:spcAft>
              <a:buClr>
                <a:schemeClr val="dk1"/>
              </a:buClr>
              <a:buSzPts val="6600"/>
              <a:buFont typeface="Arial"/>
              <a:buChar char="–"/>
              <a:defRPr sz="4661" b="0" i="0" u="none" strike="noStrike" cap="none">
                <a:solidFill>
                  <a:schemeClr val="dk1"/>
                </a:solidFill>
                <a:latin typeface="Arial"/>
                <a:ea typeface="Arial"/>
                <a:cs typeface="Arial"/>
                <a:sym typeface="Arial"/>
              </a:defRPr>
            </a:lvl2pPr>
            <a:lvl3pPr marL="968624" marR="0" lvl="2" indent="-412562" algn="l" rtl="0">
              <a:spcBef>
                <a:spcPts val="791"/>
              </a:spcBef>
              <a:spcAft>
                <a:spcPts val="0"/>
              </a:spcAft>
              <a:buClr>
                <a:schemeClr val="dk1"/>
              </a:buClr>
              <a:buSzPts val="5600"/>
              <a:buFont typeface="Arial"/>
              <a:buChar char="•"/>
              <a:defRPr sz="3955" b="0" i="0" u="none" strike="noStrike" cap="none">
                <a:solidFill>
                  <a:schemeClr val="dk1"/>
                </a:solidFill>
                <a:latin typeface="Arial"/>
                <a:ea typeface="Arial"/>
                <a:cs typeface="Arial"/>
                <a:sym typeface="Arial"/>
              </a:defRPr>
            </a:lvl3pPr>
            <a:lvl4pPr marL="1291499" marR="0" lvl="3" indent="-372203" algn="l" rtl="0">
              <a:spcBef>
                <a:spcPts val="664"/>
              </a:spcBef>
              <a:spcAft>
                <a:spcPts val="0"/>
              </a:spcAft>
              <a:buClr>
                <a:schemeClr val="dk1"/>
              </a:buClr>
              <a:buSzPts val="4700"/>
              <a:buFont typeface="Arial"/>
              <a:buChar char="–"/>
              <a:defRPr sz="3319" b="0" i="0" u="none" strike="noStrike" cap="none">
                <a:solidFill>
                  <a:schemeClr val="dk1"/>
                </a:solidFill>
                <a:latin typeface="Arial"/>
                <a:ea typeface="Arial"/>
                <a:cs typeface="Arial"/>
                <a:sym typeface="Arial"/>
              </a:defRPr>
            </a:lvl4pPr>
            <a:lvl5pPr marL="1614373" marR="0" lvl="4" indent="-372203" algn="l" rtl="0">
              <a:spcBef>
                <a:spcPts val="664"/>
              </a:spcBef>
              <a:spcAft>
                <a:spcPts val="0"/>
              </a:spcAft>
              <a:buClr>
                <a:schemeClr val="dk1"/>
              </a:buClr>
              <a:buSzPts val="4700"/>
              <a:buFont typeface="Arial"/>
              <a:buChar char="»"/>
              <a:defRPr sz="3319" b="0" i="0" u="none" strike="noStrike" cap="none">
                <a:solidFill>
                  <a:schemeClr val="dk1"/>
                </a:solidFill>
                <a:latin typeface="Arial"/>
                <a:ea typeface="Arial"/>
                <a:cs typeface="Arial"/>
                <a:sym typeface="Arial"/>
              </a:defRPr>
            </a:lvl5pPr>
            <a:lvl6pPr marL="1937248" marR="0" lvl="5" indent="-372203"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6pPr>
            <a:lvl7pPr marL="2260122" marR="0" lvl="6" indent="-372203"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7pPr>
            <a:lvl8pPr marL="2582997" marR="0" lvl="7" indent="-372203"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8pPr>
            <a:lvl9pPr marL="2905872" marR="0" lvl="8" indent="-372203"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9pPr>
          </a:lstStyle>
          <a:p>
            <a:endParaRPr/>
          </a:p>
        </p:txBody>
      </p:sp>
      <p:sp>
        <p:nvSpPr>
          <p:cNvPr id="116" name="Google Shape;116;p9"/>
          <p:cNvSpPr>
            <a:spLocks noGrp="1"/>
          </p:cNvSpPr>
          <p:nvPr>
            <p:ph type="pic" idx="2"/>
          </p:nvPr>
        </p:nvSpPr>
        <p:spPr>
          <a:xfrm>
            <a:off x="1501665" y="8456368"/>
            <a:ext cx="9066373" cy="5292833"/>
          </a:xfrm>
          <a:prstGeom prst="rect">
            <a:avLst/>
          </a:prstGeom>
          <a:noFill/>
          <a:ln>
            <a:noFill/>
          </a:ln>
        </p:spPr>
        <p:txBody>
          <a:bodyPr spcFirstLastPara="1" wrap="square" lIns="91425" tIns="45700" rIns="91425" bIns="45700" anchor="t" anchorCtr="0">
            <a:noAutofit/>
          </a:bodyPr>
          <a:lstStyle>
            <a:lvl1pPr marR="0" lvl="0" algn="ctr" rtl="0">
              <a:spcBef>
                <a:spcPts val="565"/>
              </a:spcBef>
              <a:spcAft>
                <a:spcPts val="0"/>
              </a:spcAft>
              <a:buClr>
                <a:schemeClr val="dk1"/>
              </a:buClr>
              <a:buSzPts val="4000"/>
              <a:buFont typeface="Arial"/>
              <a:buNone/>
              <a:defRPr sz="2825" b="1" i="0" u="none" strike="noStrike" cap="none">
                <a:solidFill>
                  <a:schemeClr val="dk1"/>
                </a:solidFill>
                <a:latin typeface="Arial"/>
                <a:ea typeface="Arial"/>
                <a:cs typeface="Arial"/>
                <a:sym typeface="Arial"/>
              </a:defRPr>
            </a:lvl1pPr>
            <a:lvl2pPr marR="0" lvl="1" algn="l" rtl="0">
              <a:spcBef>
                <a:spcPts val="932"/>
              </a:spcBef>
              <a:spcAft>
                <a:spcPts val="0"/>
              </a:spcAft>
              <a:buClr>
                <a:schemeClr val="dk1"/>
              </a:buClr>
              <a:buSzPts val="6600"/>
              <a:buFont typeface="Arial"/>
              <a:buChar char="–"/>
              <a:defRPr sz="4661" b="0" i="0" u="none" strike="noStrike" cap="none">
                <a:solidFill>
                  <a:schemeClr val="dk1"/>
                </a:solidFill>
                <a:latin typeface="Arial"/>
                <a:ea typeface="Arial"/>
                <a:cs typeface="Arial"/>
                <a:sym typeface="Arial"/>
              </a:defRPr>
            </a:lvl2pPr>
            <a:lvl3pPr marR="0" lvl="2" algn="l" rtl="0">
              <a:spcBef>
                <a:spcPts val="791"/>
              </a:spcBef>
              <a:spcAft>
                <a:spcPts val="0"/>
              </a:spcAft>
              <a:buClr>
                <a:schemeClr val="dk1"/>
              </a:buClr>
              <a:buSzPts val="5600"/>
              <a:buFont typeface="Arial"/>
              <a:buChar char="•"/>
              <a:defRPr sz="3955" b="0" i="0" u="none" strike="noStrike" cap="none">
                <a:solidFill>
                  <a:schemeClr val="dk1"/>
                </a:solidFill>
                <a:latin typeface="Arial"/>
                <a:ea typeface="Arial"/>
                <a:cs typeface="Arial"/>
                <a:sym typeface="Arial"/>
              </a:defRPr>
            </a:lvl3pPr>
            <a:lvl4pPr marR="0" lvl="3" algn="l" rtl="0">
              <a:spcBef>
                <a:spcPts val="664"/>
              </a:spcBef>
              <a:spcAft>
                <a:spcPts val="0"/>
              </a:spcAft>
              <a:buClr>
                <a:schemeClr val="dk1"/>
              </a:buClr>
              <a:buSzPts val="4700"/>
              <a:buFont typeface="Arial"/>
              <a:buChar char="–"/>
              <a:defRPr sz="3319" b="0" i="0" u="none" strike="noStrike" cap="none">
                <a:solidFill>
                  <a:schemeClr val="dk1"/>
                </a:solidFill>
                <a:latin typeface="Arial"/>
                <a:ea typeface="Arial"/>
                <a:cs typeface="Arial"/>
                <a:sym typeface="Arial"/>
              </a:defRPr>
            </a:lvl4pPr>
            <a:lvl5pPr marR="0" lvl="4" algn="l" rtl="0">
              <a:spcBef>
                <a:spcPts val="664"/>
              </a:spcBef>
              <a:spcAft>
                <a:spcPts val="0"/>
              </a:spcAft>
              <a:buClr>
                <a:schemeClr val="dk1"/>
              </a:buClr>
              <a:buSzPts val="4700"/>
              <a:buFont typeface="Arial"/>
              <a:buChar char="»"/>
              <a:defRPr sz="3319" b="0" i="0" u="none" strike="noStrike" cap="none">
                <a:solidFill>
                  <a:schemeClr val="dk1"/>
                </a:solidFill>
                <a:latin typeface="Arial"/>
                <a:ea typeface="Arial"/>
                <a:cs typeface="Arial"/>
                <a:sym typeface="Arial"/>
              </a:defRPr>
            </a:lvl5pPr>
            <a:lvl6pPr marR="0" lvl="5"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6pPr>
            <a:lvl7pPr marR="0" lvl="6"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7pPr>
            <a:lvl8pPr marR="0" lvl="7"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8pPr>
            <a:lvl9pPr marR="0" lvl="8"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9pPr>
          </a:lstStyle>
          <a:p>
            <a:endParaRPr/>
          </a:p>
        </p:txBody>
      </p:sp>
      <p:sp>
        <p:nvSpPr>
          <p:cNvPr id="117" name="Google Shape;117;p9"/>
          <p:cNvSpPr txBox="1">
            <a:spLocks noGrp="1"/>
          </p:cNvSpPr>
          <p:nvPr>
            <p:ph type="body" idx="3"/>
          </p:nvPr>
        </p:nvSpPr>
        <p:spPr>
          <a:xfrm>
            <a:off x="11105881" y="7886209"/>
            <a:ext cx="8045323" cy="215816"/>
          </a:xfrm>
          <a:prstGeom prst="rect">
            <a:avLst/>
          </a:prstGeom>
          <a:noFill/>
          <a:ln>
            <a:noFill/>
          </a:ln>
        </p:spPr>
        <p:txBody>
          <a:bodyPr spcFirstLastPara="1" wrap="square" lIns="91425" tIns="45700" rIns="91425" bIns="45700" anchor="t" anchorCtr="0">
            <a:noAutofit/>
          </a:bodyPr>
          <a:lstStyle>
            <a:lvl1pPr marL="322875" marR="0" lvl="0" indent="-161437" algn="l" rtl="0">
              <a:spcBef>
                <a:spcPts val="184"/>
              </a:spcBef>
              <a:spcAft>
                <a:spcPts val="0"/>
              </a:spcAft>
              <a:buClr>
                <a:schemeClr val="lt1"/>
              </a:buClr>
              <a:buSzPts val="1300"/>
              <a:buFont typeface="Arial"/>
              <a:buNone/>
              <a:defRPr sz="918" b="0" i="1" u="none" strike="noStrike" cap="none">
                <a:solidFill>
                  <a:schemeClr val="lt1"/>
                </a:solidFill>
                <a:latin typeface="Arial"/>
                <a:ea typeface="Arial"/>
                <a:cs typeface="Arial"/>
                <a:sym typeface="Arial"/>
              </a:defRPr>
            </a:lvl1pPr>
            <a:lvl2pPr marL="645749" marR="0" lvl="1" indent="-457406" algn="l" rtl="0">
              <a:spcBef>
                <a:spcPts val="932"/>
              </a:spcBef>
              <a:spcAft>
                <a:spcPts val="0"/>
              </a:spcAft>
              <a:buClr>
                <a:schemeClr val="dk1"/>
              </a:buClr>
              <a:buSzPts val="6600"/>
              <a:buFont typeface="Arial"/>
              <a:buChar char="–"/>
              <a:defRPr sz="4661" b="0" i="0" u="none" strike="noStrike" cap="none">
                <a:solidFill>
                  <a:schemeClr val="dk1"/>
                </a:solidFill>
                <a:latin typeface="Arial"/>
                <a:ea typeface="Arial"/>
                <a:cs typeface="Arial"/>
                <a:sym typeface="Arial"/>
              </a:defRPr>
            </a:lvl2pPr>
            <a:lvl3pPr marL="968624" marR="0" lvl="2" indent="-412562" algn="l" rtl="0">
              <a:spcBef>
                <a:spcPts val="791"/>
              </a:spcBef>
              <a:spcAft>
                <a:spcPts val="0"/>
              </a:spcAft>
              <a:buClr>
                <a:schemeClr val="dk1"/>
              </a:buClr>
              <a:buSzPts val="5600"/>
              <a:buFont typeface="Arial"/>
              <a:buChar char="•"/>
              <a:defRPr sz="3955" b="0" i="0" u="none" strike="noStrike" cap="none">
                <a:solidFill>
                  <a:schemeClr val="dk1"/>
                </a:solidFill>
                <a:latin typeface="Arial"/>
                <a:ea typeface="Arial"/>
                <a:cs typeface="Arial"/>
                <a:sym typeface="Arial"/>
              </a:defRPr>
            </a:lvl3pPr>
            <a:lvl4pPr marL="1291499" marR="0" lvl="3" indent="-372203" algn="l" rtl="0">
              <a:spcBef>
                <a:spcPts val="664"/>
              </a:spcBef>
              <a:spcAft>
                <a:spcPts val="0"/>
              </a:spcAft>
              <a:buClr>
                <a:schemeClr val="dk1"/>
              </a:buClr>
              <a:buSzPts val="4700"/>
              <a:buFont typeface="Arial"/>
              <a:buChar char="–"/>
              <a:defRPr sz="3319" b="0" i="0" u="none" strike="noStrike" cap="none">
                <a:solidFill>
                  <a:schemeClr val="dk1"/>
                </a:solidFill>
                <a:latin typeface="Arial"/>
                <a:ea typeface="Arial"/>
                <a:cs typeface="Arial"/>
                <a:sym typeface="Arial"/>
              </a:defRPr>
            </a:lvl4pPr>
            <a:lvl5pPr marL="1614373" marR="0" lvl="4" indent="-372203" algn="l" rtl="0">
              <a:spcBef>
                <a:spcPts val="664"/>
              </a:spcBef>
              <a:spcAft>
                <a:spcPts val="0"/>
              </a:spcAft>
              <a:buClr>
                <a:schemeClr val="dk1"/>
              </a:buClr>
              <a:buSzPts val="4700"/>
              <a:buFont typeface="Arial"/>
              <a:buChar char="»"/>
              <a:defRPr sz="3319" b="0" i="0" u="none" strike="noStrike" cap="none">
                <a:solidFill>
                  <a:schemeClr val="dk1"/>
                </a:solidFill>
                <a:latin typeface="Arial"/>
                <a:ea typeface="Arial"/>
                <a:cs typeface="Arial"/>
                <a:sym typeface="Arial"/>
              </a:defRPr>
            </a:lvl5pPr>
            <a:lvl6pPr marL="1937248" marR="0" lvl="5" indent="-372203"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6pPr>
            <a:lvl7pPr marL="2260122" marR="0" lvl="6" indent="-372203"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7pPr>
            <a:lvl8pPr marL="2582997" marR="0" lvl="7" indent="-372203"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8pPr>
            <a:lvl9pPr marL="2905872" marR="0" lvl="8" indent="-372203"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9pPr>
          </a:lstStyle>
          <a:p>
            <a:endParaRPr/>
          </a:p>
        </p:txBody>
      </p:sp>
      <p:sp>
        <p:nvSpPr>
          <p:cNvPr id="118" name="Google Shape;118;p9"/>
          <p:cNvSpPr txBox="1">
            <a:spLocks noGrp="1"/>
          </p:cNvSpPr>
          <p:nvPr>
            <p:ph type="body" idx="4"/>
          </p:nvPr>
        </p:nvSpPr>
        <p:spPr>
          <a:xfrm>
            <a:off x="20105378" y="13236582"/>
            <a:ext cx="8423611" cy="252169"/>
          </a:xfrm>
          <a:prstGeom prst="rect">
            <a:avLst/>
          </a:prstGeom>
          <a:noFill/>
          <a:ln>
            <a:noFill/>
          </a:ln>
        </p:spPr>
        <p:txBody>
          <a:bodyPr spcFirstLastPara="1" wrap="square" lIns="91425" tIns="45700" rIns="91425" bIns="45700" anchor="t" anchorCtr="0">
            <a:noAutofit/>
          </a:bodyPr>
          <a:lstStyle>
            <a:lvl1pPr marL="322875" marR="0" lvl="0" indent="-161437" algn="l" rtl="0">
              <a:spcBef>
                <a:spcPts val="184"/>
              </a:spcBef>
              <a:spcAft>
                <a:spcPts val="0"/>
              </a:spcAft>
              <a:buClr>
                <a:schemeClr val="dk1"/>
              </a:buClr>
              <a:buSzPts val="1300"/>
              <a:buFont typeface="Arial"/>
              <a:buNone/>
              <a:defRPr sz="918" b="0" i="1" u="none" strike="noStrike" cap="none">
                <a:solidFill>
                  <a:schemeClr val="dk1"/>
                </a:solidFill>
                <a:latin typeface="Arial"/>
                <a:ea typeface="Arial"/>
                <a:cs typeface="Arial"/>
                <a:sym typeface="Arial"/>
              </a:defRPr>
            </a:lvl1pPr>
            <a:lvl2pPr marL="645749" marR="0" lvl="1" indent="-457406" algn="l" rtl="0">
              <a:spcBef>
                <a:spcPts val="932"/>
              </a:spcBef>
              <a:spcAft>
                <a:spcPts val="0"/>
              </a:spcAft>
              <a:buClr>
                <a:schemeClr val="dk1"/>
              </a:buClr>
              <a:buSzPts val="6600"/>
              <a:buFont typeface="Arial"/>
              <a:buChar char="–"/>
              <a:defRPr sz="4661" b="0" i="0" u="none" strike="noStrike" cap="none">
                <a:solidFill>
                  <a:schemeClr val="dk1"/>
                </a:solidFill>
                <a:latin typeface="Arial"/>
                <a:ea typeface="Arial"/>
                <a:cs typeface="Arial"/>
                <a:sym typeface="Arial"/>
              </a:defRPr>
            </a:lvl2pPr>
            <a:lvl3pPr marL="968624" marR="0" lvl="2" indent="-412562" algn="l" rtl="0">
              <a:spcBef>
                <a:spcPts val="791"/>
              </a:spcBef>
              <a:spcAft>
                <a:spcPts val="0"/>
              </a:spcAft>
              <a:buClr>
                <a:schemeClr val="dk1"/>
              </a:buClr>
              <a:buSzPts val="5600"/>
              <a:buFont typeface="Arial"/>
              <a:buChar char="•"/>
              <a:defRPr sz="3955" b="0" i="0" u="none" strike="noStrike" cap="none">
                <a:solidFill>
                  <a:schemeClr val="dk1"/>
                </a:solidFill>
                <a:latin typeface="Arial"/>
                <a:ea typeface="Arial"/>
                <a:cs typeface="Arial"/>
                <a:sym typeface="Arial"/>
              </a:defRPr>
            </a:lvl3pPr>
            <a:lvl4pPr marL="1291499" marR="0" lvl="3" indent="-372203" algn="l" rtl="0">
              <a:spcBef>
                <a:spcPts val="664"/>
              </a:spcBef>
              <a:spcAft>
                <a:spcPts val="0"/>
              </a:spcAft>
              <a:buClr>
                <a:schemeClr val="dk1"/>
              </a:buClr>
              <a:buSzPts val="4700"/>
              <a:buFont typeface="Arial"/>
              <a:buChar char="–"/>
              <a:defRPr sz="3319" b="0" i="0" u="none" strike="noStrike" cap="none">
                <a:solidFill>
                  <a:schemeClr val="dk1"/>
                </a:solidFill>
                <a:latin typeface="Arial"/>
                <a:ea typeface="Arial"/>
                <a:cs typeface="Arial"/>
                <a:sym typeface="Arial"/>
              </a:defRPr>
            </a:lvl4pPr>
            <a:lvl5pPr marL="1614373" marR="0" lvl="4" indent="-372203" algn="l" rtl="0">
              <a:spcBef>
                <a:spcPts val="664"/>
              </a:spcBef>
              <a:spcAft>
                <a:spcPts val="0"/>
              </a:spcAft>
              <a:buClr>
                <a:schemeClr val="dk1"/>
              </a:buClr>
              <a:buSzPts val="4700"/>
              <a:buFont typeface="Arial"/>
              <a:buChar char="»"/>
              <a:defRPr sz="3319" b="0" i="0" u="none" strike="noStrike" cap="none">
                <a:solidFill>
                  <a:schemeClr val="dk1"/>
                </a:solidFill>
                <a:latin typeface="Arial"/>
                <a:ea typeface="Arial"/>
                <a:cs typeface="Arial"/>
                <a:sym typeface="Arial"/>
              </a:defRPr>
            </a:lvl5pPr>
            <a:lvl6pPr marL="1937248" marR="0" lvl="5" indent="-372203"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6pPr>
            <a:lvl7pPr marL="2260122" marR="0" lvl="6" indent="-372203"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7pPr>
            <a:lvl8pPr marL="2582997" marR="0" lvl="7" indent="-372203"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8pPr>
            <a:lvl9pPr marL="2905872" marR="0" lvl="8" indent="-372203"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9pPr>
          </a:lstStyle>
          <a:p>
            <a:endParaRPr/>
          </a:p>
        </p:txBody>
      </p:sp>
      <p:sp>
        <p:nvSpPr>
          <p:cNvPr id="119" name="Google Shape;119;p9"/>
          <p:cNvSpPr>
            <a:spLocks noGrp="1"/>
          </p:cNvSpPr>
          <p:nvPr>
            <p:ph type="tbl" idx="5"/>
          </p:nvPr>
        </p:nvSpPr>
        <p:spPr>
          <a:xfrm>
            <a:off x="20237967" y="10116302"/>
            <a:ext cx="8279296" cy="2805605"/>
          </a:xfrm>
          <a:prstGeom prst="rect">
            <a:avLst/>
          </a:prstGeom>
          <a:noFill/>
          <a:ln>
            <a:noFill/>
          </a:ln>
        </p:spPr>
        <p:txBody>
          <a:bodyPr spcFirstLastPara="1" wrap="square" lIns="91425" tIns="45700" rIns="91425" bIns="45700" anchor="t" anchorCtr="0">
            <a:noAutofit/>
          </a:bodyPr>
          <a:lstStyle>
            <a:lvl1pPr marR="0" lvl="0" algn="ctr" rtl="0">
              <a:spcBef>
                <a:spcPts val="0"/>
              </a:spcBef>
              <a:spcAft>
                <a:spcPts val="0"/>
              </a:spcAft>
              <a:buSzPts val="1400"/>
              <a:buNone/>
              <a:defRPr sz="2825" b="0" i="0" u="none" strike="noStrike" cap="none">
                <a:solidFill>
                  <a:srgbClr val="183E72"/>
                </a:solidFill>
                <a:latin typeface="Calibri"/>
                <a:ea typeface="Calibri"/>
                <a:cs typeface="Calibri"/>
                <a:sym typeface="Calibri"/>
              </a:defRPr>
            </a:lvl1pPr>
            <a:lvl2pPr marR="0" lvl="1" algn="l" rtl="0">
              <a:spcBef>
                <a:spcPts val="0"/>
              </a:spcBef>
              <a:spcAft>
                <a:spcPts val="0"/>
              </a:spcAft>
              <a:buSzPts val="1400"/>
              <a:buNone/>
              <a:defRPr sz="2966"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2966"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2966"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2966"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2966"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2966"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2966"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2966" b="0" i="0" u="none" strike="noStrike" cap="none">
                <a:solidFill>
                  <a:schemeClr val="dk1"/>
                </a:solidFill>
                <a:latin typeface="Calibri"/>
                <a:ea typeface="Calibri"/>
                <a:cs typeface="Calibri"/>
                <a:sym typeface="Calibri"/>
              </a:defRPr>
            </a:lvl9pPr>
          </a:lstStyle>
          <a:p>
            <a:endParaRPr/>
          </a:p>
        </p:txBody>
      </p:sp>
      <p:sp>
        <p:nvSpPr>
          <p:cNvPr id="120" name="Google Shape;120;p9"/>
          <p:cNvSpPr>
            <a:spLocks noGrp="1"/>
          </p:cNvSpPr>
          <p:nvPr>
            <p:ph type="chart" idx="6"/>
          </p:nvPr>
        </p:nvSpPr>
        <p:spPr>
          <a:xfrm>
            <a:off x="1821923" y="16410929"/>
            <a:ext cx="8414980" cy="2266065"/>
          </a:xfrm>
          <a:prstGeom prst="rect">
            <a:avLst/>
          </a:prstGeom>
          <a:noFill/>
          <a:ln>
            <a:noFill/>
          </a:ln>
        </p:spPr>
        <p:txBody>
          <a:bodyPr spcFirstLastPara="1" wrap="square" lIns="91425" tIns="45700" rIns="91425" bIns="45700" anchor="t" anchorCtr="0">
            <a:noAutofit/>
          </a:bodyPr>
          <a:lstStyle>
            <a:lvl1pPr marR="0" lvl="0" algn="ctr" rtl="0">
              <a:spcBef>
                <a:spcPts val="565"/>
              </a:spcBef>
              <a:spcAft>
                <a:spcPts val="0"/>
              </a:spcAft>
              <a:buClr>
                <a:schemeClr val="dk1"/>
              </a:buClr>
              <a:buSzPts val="4000"/>
              <a:buFont typeface="Arial"/>
              <a:buNone/>
              <a:defRPr sz="2825" b="1" i="0" u="none" strike="noStrike" cap="none">
                <a:solidFill>
                  <a:schemeClr val="dk1"/>
                </a:solidFill>
                <a:latin typeface="Arial"/>
                <a:ea typeface="Arial"/>
                <a:cs typeface="Arial"/>
                <a:sym typeface="Arial"/>
              </a:defRPr>
            </a:lvl1pPr>
            <a:lvl2pPr marR="0" lvl="1" algn="l" rtl="0">
              <a:spcBef>
                <a:spcPts val="932"/>
              </a:spcBef>
              <a:spcAft>
                <a:spcPts val="0"/>
              </a:spcAft>
              <a:buClr>
                <a:schemeClr val="dk1"/>
              </a:buClr>
              <a:buSzPts val="6600"/>
              <a:buFont typeface="Arial"/>
              <a:buChar char="–"/>
              <a:defRPr sz="4661" b="0" i="0" u="none" strike="noStrike" cap="none">
                <a:solidFill>
                  <a:schemeClr val="dk1"/>
                </a:solidFill>
                <a:latin typeface="Arial"/>
                <a:ea typeface="Arial"/>
                <a:cs typeface="Arial"/>
                <a:sym typeface="Arial"/>
              </a:defRPr>
            </a:lvl2pPr>
            <a:lvl3pPr marR="0" lvl="2" algn="l" rtl="0">
              <a:spcBef>
                <a:spcPts val="791"/>
              </a:spcBef>
              <a:spcAft>
                <a:spcPts val="0"/>
              </a:spcAft>
              <a:buClr>
                <a:schemeClr val="dk1"/>
              </a:buClr>
              <a:buSzPts val="5600"/>
              <a:buFont typeface="Arial"/>
              <a:buChar char="•"/>
              <a:defRPr sz="3955" b="0" i="0" u="none" strike="noStrike" cap="none">
                <a:solidFill>
                  <a:schemeClr val="dk1"/>
                </a:solidFill>
                <a:latin typeface="Arial"/>
                <a:ea typeface="Arial"/>
                <a:cs typeface="Arial"/>
                <a:sym typeface="Arial"/>
              </a:defRPr>
            </a:lvl3pPr>
            <a:lvl4pPr marR="0" lvl="3" algn="l" rtl="0">
              <a:spcBef>
                <a:spcPts val="664"/>
              </a:spcBef>
              <a:spcAft>
                <a:spcPts val="0"/>
              </a:spcAft>
              <a:buClr>
                <a:schemeClr val="dk1"/>
              </a:buClr>
              <a:buSzPts val="4700"/>
              <a:buFont typeface="Arial"/>
              <a:buChar char="–"/>
              <a:defRPr sz="3319" b="0" i="0" u="none" strike="noStrike" cap="none">
                <a:solidFill>
                  <a:schemeClr val="dk1"/>
                </a:solidFill>
                <a:latin typeface="Arial"/>
                <a:ea typeface="Arial"/>
                <a:cs typeface="Arial"/>
                <a:sym typeface="Arial"/>
              </a:defRPr>
            </a:lvl4pPr>
            <a:lvl5pPr marR="0" lvl="4" algn="l" rtl="0">
              <a:spcBef>
                <a:spcPts val="664"/>
              </a:spcBef>
              <a:spcAft>
                <a:spcPts val="0"/>
              </a:spcAft>
              <a:buClr>
                <a:schemeClr val="dk1"/>
              </a:buClr>
              <a:buSzPts val="4700"/>
              <a:buFont typeface="Arial"/>
              <a:buChar char="»"/>
              <a:defRPr sz="3319" b="0" i="0" u="none" strike="noStrike" cap="none">
                <a:solidFill>
                  <a:schemeClr val="dk1"/>
                </a:solidFill>
                <a:latin typeface="Arial"/>
                <a:ea typeface="Arial"/>
                <a:cs typeface="Arial"/>
                <a:sym typeface="Arial"/>
              </a:defRPr>
            </a:lvl5pPr>
            <a:lvl6pPr marR="0" lvl="5"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6pPr>
            <a:lvl7pPr marR="0" lvl="6"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7pPr>
            <a:lvl8pPr marR="0" lvl="7"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8pPr>
            <a:lvl9pPr marR="0" lvl="8"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9pPr>
          </a:lstStyle>
          <a:p>
            <a:endParaRPr/>
          </a:p>
        </p:txBody>
      </p:sp>
      <p:sp>
        <p:nvSpPr>
          <p:cNvPr id="121" name="Google Shape;121;p9"/>
          <p:cNvSpPr>
            <a:spLocks noGrp="1"/>
          </p:cNvSpPr>
          <p:nvPr>
            <p:ph type="dgm" idx="7"/>
          </p:nvPr>
        </p:nvSpPr>
        <p:spPr>
          <a:xfrm>
            <a:off x="10885066" y="16397382"/>
            <a:ext cx="8500344" cy="2171704"/>
          </a:xfrm>
          <a:prstGeom prst="rect">
            <a:avLst/>
          </a:prstGeom>
          <a:noFill/>
          <a:ln>
            <a:noFill/>
          </a:ln>
        </p:spPr>
        <p:txBody>
          <a:bodyPr spcFirstLastPara="1" wrap="square" lIns="91425" tIns="45700" rIns="91425" bIns="45700" anchor="t" anchorCtr="0">
            <a:noAutofit/>
          </a:bodyPr>
          <a:lstStyle>
            <a:lvl1pPr marR="0" lvl="0" algn="ctr" rtl="0">
              <a:spcBef>
                <a:spcPts val="565"/>
              </a:spcBef>
              <a:spcAft>
                <a:spcPts val="0"/>
              </a:spcAft>
              <a:buClr>
                <a:schemeClr val="dk1"/>
              </a:buClr>
              <a:buSzPts val="4000"/>
              <a:buFont typeface="Arial"/>
              <a:buNone/>
              <a:defRPr sz="2825" b="1" i="0" u="none" strike="noStrike" cap="none">
                <a:solidFill>
                  <a:schemeClr val="dk1"/>
                </a:solidFill>
                <a:latin typeface="Arial"/>
                <a:ea typeface="Arial"/>
                <a:cs typeface="Arial"/>
                <a:sym typeface="Arial"/>
              </a:defRPr>
            </a:lvl1pPr>
            <a:lvl2pPr marR="0" lvl="1" algn="l" rtl="0">
              <a:spcBef>
                <a:spcPts val="932"/>
              </a:spcBef>
              <a:spcAft>
                <a:spcPts val="0"/>
              </a:spcAft>
              <a:buClr>
                <a:schemeClr val="dk1"/>
              </a:buClr>
              <a:buSzPts val="6600"/>
              <a:buFont typeface="Arial"/>
              <a:buChar char="–"/>
              <a:defRPr sz="4661" b="0" i="0" u="none" strike="noStrike" cap="none">
                <a:solidFill>
                  <a:schemeClr val="dk1"/>
                </a:solidFill>
                <a:latin typeface="Arial"/>
                <a:ea typeface="Arial"/>
                <a:cs typeface="Arial"/>
                <a:sym typeface="Arial"/>
              </a:defRPr>
            </a:lvl2pPr>
            <a:lvl3pPr marR="0" lvl="2" algn="l" rtl="0">
              <a:spcBef>
                <a:spcPts val="791"/>
              </a:spcBef>
              <a:spcAft>
                <a:spcPts val="0"/>
              </a:spcAft>
              <a:buClr>
                <a:schemeClr val="dk1"/>
              </a:buClr>
              <a:buSzPts val="5600"/>
              <a:buFont typeface="Arial"/>
              <a:buChar char="•"/>
              <a:defRPr sz="3955" b="0" i="0" u="none" strike="noStrike" cap="none">
                <a:solidFill>
                  <a:schemeClr val="dk1"/>
                </a:solidFill>
                <a:latin typeface="Arial"/>
                <a:ea typeface="Arial"/>
                <a:cs typeface="Arial"/>
                <a:sym typeface="Arial"/>
              </a:defRPr>
            </a:lvl3pPr>
            <a:lvl4pPr marR="0" lvl="3" algn="l" rtl="0">
              <a:spcBef>
                <a:spcPts val="664"/>
              </a:spcBef>
              <a:spcAft>
                <a:spcPts val="0"/>
              </a:spcAft>
              <a:buClr>
                <a:schemeClr val="dk1"/>
              </a:buClr>
              <a:buSzPts val="4700"/>
              <a:buFont typeface="Arial"/>
              <a:buChar char="–"/>
              <a:defRPr sz="3319" b="0" i="0" u="none" strike="noStrike" cap="none">
                <a:solidFill>
                  <a:schemeClr val="dk1"/>
                </a:solidFill>
                <a:latin typeface="Arial"/>
                <a:ea typeface="Arial"/>
                <a:cs typeface="Arial"/>
                <a:sym typeface="Arial"/>
              </a:defRPr>
            </a:lvl4pPr>
            <a:lvl5pPr marR="0" lvl="4" algn="l" rtl="0">
              <a:spcBef>
                <a:spcPts val="664"/>
              </a:spcBef>
              <a:spcAft>
                <a:spcPts val="0"/>
              </a:spcAft>
              <a:buClr>
                <a:schemeClr val="dk1"/>
              </a:buClr>
              <a:buSzPts val="4700"/>
              <a:buFont typeface="Arial"/>
              <a:buChar char="»"/>
              <a:defRPr sz="3319" b="0" i="0" u="none" strike="noStrike" cap="none">
                <a:solidFill>
                  <a:schemeClr val="dk1"/>
                </a:solidFill>
                <a:latin typeface="Arial"/>
                <a:ea typeface="Arial"/>
                <a:cs typeface="Arial"/>
                <a:sym typeface="Arial"/>
              </a:defRPr>
            </a:lvl5pPr>
            <a:lvl6pPr marR="0" lvl="5"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6pPr>
            <a:lvl7pPr marR="0" lvl="6"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7pPr>
            <a:lvl8pPr marR="0" lvl="7"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8pPr>
            <a:lvl9pPr marR="0" lvl="8"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9pPr>
          </a:lstStyle>
          <a:p>
            <a:endParaRPr/>
          </a:p>
        </p:txBody>
      </p:sp>
      <p:sp>
        <p:nvSpPr>
          <p:cNvPr id="122" name="Google Shape;122;p9"/>
          <p:cNvSpPr>
            <a:spLocks noGrp="1"/>
          </p:cNvSpPr>
          <p:nvPr>
            <p:ph type="pic" idx="8"/>
          </p:nvPr>
        </p:nvSpPr>
        <p:spPr>
          <a:xfrm>
            <a:off x="19733254" y="3128926"/>
            <a:ext cx="9227713" cy="3525350"/>
          </a:xfrm>
          <a:prstGeom prst="rect">
            <a:avLst/>
          </a:prstGeom>
          <a:noFill/>
          <a:ln>
            <a:noFill/>
          </a:ln>
        </p:spPr>
        <p:txBody>
          <a:bodyPr spcFirstLastPara="1" wrap="square" lIns="91425" tIns="45700" rIns="91425" bIns="45700" anchor="t" anchorCtr="0">
            <a:noAutofit/>
          </a:bodyPr>
          <a:lstStyle>
            <a:lvl1pPr marR="0" lvl="0" algn="ctr" rtl="0">
              <a:spcBef>
                <a:spcPts val="565"/>
              </a:spcBef>
              <a:spcAft>
                <a:spcPts val="0"/>
              </a:spcAft>
              <a:buClr>
                <a:srgbClr val="183E72"/>
              </a:buClr>
              <a:buSzPts val="4000"/>
              <a:buFont typeface="Arial"/>
              <a:buNone/>
              <a:defRPr sz="2825" b="1" i="0" u="none" strike="noStrike" cap="none">
                <a:solidFill>
                  <a:srgbClr val="183E72"/>
                </a:solidFill>
                <a:latin typeface="Arial"/>
                <a:ea typeface="Arial"/>
                <a:cs typeface="Arial"/>
                <a:sym typeface="Arial"/>
              </a:defRPr>
            </a:lvl1pPr>
            <a:lvl2pPr marR="0" lvl="1" algn="l" rtl="0">
              <a:spcBef>
                <a:spcPts val="932"/>
              </a:spcBef>
              <a:spcAft>
                <a:spcPts val="0"/>
              </a:spcAft>
              <a:buClr>
                <a:schemeClr val="dk1"/>
              </a:buClr>
              <a:buSzPts val="6600"/>
              <a:buFont typeface="Arial"/>
              <a:buChar char="–"/>
              <a:defRPr sz="4661" b="0" i="0" u="none" strike="noStrike" cap="none">
                <a:solidFill>
                  <a:schemeClr val="dk1"/>
                </a:solidFill>
                <a:latin typeface="Arial"/>
                <a:ea typeface="Arial"/>
                <a:cs typeface="Arial"/>
                <a:sym typeface="Arial"/>
              </a:defRPr>
            </a:lvl2pPr>
            <a:lvl3pPr marR="0" lvl="2" algn="l" rtl="0">
              <a:spcBef>
                <a:spcPts val="791"/>
              </a:spcBef>
              <a:spcAft>
                <a:spcPts val="0"/>
              </a:spcAft>
              <a:buClr>
                <a:schemeClr val="dk1"/>
              </a:buClr>
              <a:buSzPts val="5600"/>
              <a:buFont typeface="Arial"/>
              <a:buChar char="•"/>
              <a:defRPr sz="3955" b="0" i="0" u="none" strike="noStrike" cap="none">
                <a:solidFill>
                  <a:schemeClr val="dk1"/>
                </a:solidFill>
                <a:latin typeface="Arial"/>
                <a:ea typeface="Arial"/>
                <a:cs typeface="Arial"/>
                <a:sym typeface="Arial"/>
              </a:defRPr>
            </a:lvl3pPr>
            <a:lvl4pPr marR="0" lvl="3" algn="l" rtl="0">
              <a:spcBef>
                <a:spcPts val="664"/>
              </a:spcBef>
              <a:spcAft>
                <a:spcPts val="0"/>
              </a:spcAft>
              <a:buClr>
                <a:schemeClr val="dk1"/>
              </a:buClr>
              <a:buSzPts val="4700"/>
              <a:buFont typeface="Arial"/>
              <a:buChar char="–"/>
              <a:defRPr sz="3319" b="0" i="0" u="none" strike="noStrike" cap="none">
                <a:solidFill>
                  <a:schemeClr val="dk1"/>
                </a:solidFill>
                <a:latin typeface="Arial"/>
                <a:ea typeface="Arial"/>
                <a:cs typeface="Arial"/>
                <a:sym typeface="Arial"/>
              </a:defRPr>
            </a:lvl4pPr>
            <a:lvl5pPr marR="0" lvl="4" algn="l" rtl="0">
              <a:spcBef>
                <a:spcPts val="664"/>
              </a:spcBef>
              <a:spcAft>
                <a:spcPts val="0"/>
              </a:spcAft>
              <a:buClr>
                <a:schemeClr val="dk1"/>
              </a:buClr>
              <a:buSzPts val="4700"/>
              <a:buFont typeface="Arial"/>
              <a:buChar char="»"/>
              <a:defRPr sz="3319" b="0" i="0" u="none" strike="noStrike" cap="none">
                <a:solidFill>
                  <a:schemeClr val="dk1"/>
                </a:solidFill>
                <a:latin typeface="Arial"/>
                <a:ea typeface="Arial"/>
                <a:cs typeface="Arial"/>
                <a:sym typeface="Arial"/>
              </a:defRPr>
            </a:lvl5pPr>
            <a:lvl6pPr marR="0" lvl="5"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6pPr>
            <a:lvl7pPr marR="0" lvl="6"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7pPr>
            <a:lvl8pPr marR="0" lvl="7"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8pPr>
            <a:lvl9pPr marR="0" lvl="8"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9pPr>
          </a:lstStyle>
          <a:p>
            <a:endParaRPr/>
          </a:p>
        </p:txBody>
      </p:sp>
      <p:sp>
        <p:nvSpPr>
          <p:cNvPr id="123" name="Google Shape;123;p9"/>
          <p:cNvSpPr>
            <a:spLocks noGrp="1"/>
          </p:cNvSpPr>
          <p:nvPr>
            <p:ph type="clipArt" idx="9"/>
          </p:nvPr>
        </p:nvSpPr>
        <p:spPr>
          <a:xfrm>
            <a:off x="20100581" y="16409048"/>
            <a:ext cx="8661625" cy="2303915"/>
          </a:xfrm>
          <a:prstGeom prst="rect">
            <a:avLst/>
          </a:prstGeom>
          <a:noFill/>
          <a:ln>
            <a:noFill/>
          </a:ln>
        </p:spPr>
        <p:txBody>
          <a:bodyPr spcFirstLastPara="1" wrap="square" lIns="91425" tIns="45700" rIns="91425" bIns="45700" anchor="t" anchorCtr="0">
            <a:noAutofit/>
          </a:bodyPr>
          <a:lstStyle>
            <a:lvl1pPr marR="0" lvl="0" algn="ctr" rtl="0">
              <a:spcBef>
                <a:spcPts val="565"/>
              </a:spcBef>
              <a:spcAft>
                <a:spcPts val="0"/>
              </a:spcAft>
              <a:buClr>
                <a:schemeClr val="dk1"/>
              </a:buClr>
              <a:buSzPts val="4000"/>
              <a:buFont typeface="Arial"/>
              <a:buNone/>
              <a:defRPr sz="2825" b="1" i="0" u="none" strike="noStrike" cap="none">
                <a:solidFill>
                  <a:schemeClr val="dk1"/>
                </a:solidFill>
                <a:latin typeface="Arial"/>
                <a:ea typeface="Arial"/>
                <a:cs typeface="Arial"/>
                <a:sym typeface="Arial"/>
              </a:defRPr>
            </a:lvl1pPr>
            <a:lvl2pPr marR="0" lvl="1" algn="l" rtl="0">
              <a:spcBef>
                <a:spcPts val="932"/>
              </a:spcBef>
              <a:spcAft>
                <a:spcPts val="0"/>
              </a:spcAft>
              <a:buClr>
                <a:schemeClr val="dk1"/>
              </a:buClr>
              <a:buSzPts val="6600"/>
              <a:buFont typeface="Arial"/>
              <a:buChar char="–"/>
              <a:defRPr sz="4661" b="0" i="0" u="none" strike="noStrike" cap="none">
                <a:solidFill>
                  <a:schemeClr val="dk1"/>
                </a:solidFill>
                <a:latin typeface="Arial"/>
                <a:ea typeface="Arial"/>
                <a:cs typeface="Arial"/>
                <a:sym typeface="Arial"/>
              </a:defRPr>
            </a:lvl2pPr>
            <a:lvl3pPr marR="0" lvl="2" algn="l" rtl="0">
              <a:spcBef>
                <a:spcPts val="791"/>
              </a:spcBef>
              <a:spcAft>
                <a:spcPts val="0"/>
              </a:spcAft>
              <a:buClr>
                <a:schemeClr val="dk1"/>
              </a:buClr>
              <a:buSzPts val="5600"/>
              <a:buFont typeface="Arial"/>
              <a:buChar char="•"/>
              <a:defRPr sz="3955" b="0" i="0" u="none" strike="noStrike" cap="none">
                <a:solidFill>
                  <a:schemeClr val="dk1"/>
                </a:solidFill>
                <a:latin typeface="Arial"/>
                <a:ea typeface="Arial"/>
                <a:cs typeface="Arial"/>
                <a:sym typeface="Arial"/>
              </a:defRPr>
            </a:lvl3pPr>
            <a:lvl4pPr marR="0" lvl="3" algn="l" rtl="0">
              <a:spcBef>
                <a:spcPts val="664"/>
              </a:spcBef>
              <a:spcAft>
                <a:spcPts val="0"/>
              </a:spcAft>
              <a:buClr>
                <a:schemeClr val="dk1"/>
              </a:buClr>
              <a:buSzPts val="4700"/>
              <a:buFont typeface="Arial"/>
              <a:buChar char="–"/>
              <a:defRPr sz="3319" b="0" i="0" u="none" strike="noStrike" cap="none">
                <a:solidFill>
                  <a:schemeClr val="dk1"/>
                </a:solidFill>
                <a:latin typeface="Arial"/>
                <a:ea typeface="Arial"/>
                <a:cs typeface="Arial"/>
                <a:sym typeface="Arial"/>
              </a:defRPr>
            </a:lvl4pPr>
            <a:lvl5pPr marR="0" lvl="4" algn="l" rtl="0">
              <a:spcBef>
                <a:spcPts val="664"/>
              </a:spcBef>
              <a:spcAft>
                <a:spcPts val="0"/>
              </a:spcAft>
              <a:buClr>
                <a:schemeClr val="dk1"/>
              </a:buClr>
              <a:buSzPts val="4700"/>
              <a:buFont typeface="Arial"/>
              <a:buChar char="»"/>
              <a:defRPr sz="3319" b="0" i="0" u="none" strike="noStrike" cap="none">
                <a:solidFill>
                  <a:schemeClr val="dk1"/>
                </a:solidFill>
                <a:latin typeface="Arial"/>
                <a:ea typeface="Arial"/>
                <a:cs typeface="Arial"/>
                <a:sym typeface="Arial"/>
              </a:defRPr>
            </a:lvl5pPr>
            <a:lvl6pPr marR="0" lvl="5"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6pPr>
            <a:lvl7pPr marR="0" lvl="6"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7pPr>
            <a:lvl8pPr marR="0" lvl="7"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8pPr>
            <a:lvl9pPr marR="0" lvl="8"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9pPr>
          </a:lstStyle>
          <a:p>
            <a:endParaRPr/>
          </a:p>
        </p:txBody>
      </p:sp>
      <p:sp>
        <p:nvSpPr>
          <p:cNvPr id="124" name="Google Shape;124;p9"/>
          <p:cNvSpPr txBox="1">
            <a:spLocks noGrp="1"/>
          </p:cNvSpPr>
          <p:nvPr>
            <p:ph type="body" idx="13"/>
          </p:nvPr>
        </p:nvSpPr>
        <p:spPr>
          <a:xfrm>
            <a:off x="11105993" y="2269385"/>
            <a:ext cx="14326521" cy="652626"/>
          </a:xfrm>
          <a:prstGeom prst="rect">
            <a:avLst/>
          </a:prstGeom>
          <a:noFill/>
          <a:ln>
            <a:noFill/>
          </a:ln>
        </p:spPr>
        <p:txBody>
          <a:bodyPr spcFirstLastPara="1" wrap="square" lIns="91425" tIns="45700" rIns="91425" bIns="45700" anchor="t" anchorCtr="0">
            <a:noAutofit/>
          </a:bodyPr>
          <a:lstStyle>
            <a:lvl1pPr marL="322875" marR="0" lvl="0" indent="-161437" algn="l" rtl="0">
              <a:spcBef>
                <a:spcPts val="424"/>
              </a:spcBef>
              <a:spcAft>
                <a:spcPts val="0"/>
              </a:spcAft>
              <a:buClr>
                <a:srgbClr val="183E72"/>
              </a:buClr>
              <a:buSzPts val="3000"/>
              <a:buFont typeface="Arial"/>
              <a:buNone/>
              <a:defRPr sz="2119" b="1" i="0" u="none" strike="noStrike" cap="none">
                <a:solidFill>
                  <a:srgbClr val="183E72"/>
                </a:solidFill>
                <a:latin typeface="Arial"/>
                <a:ea typeface="Arial"/>
                <a:cs typeface="Arial"/>
                <a:sym typeface="Arial"/>
              </a:defRPr>
            </a:lvl1pPr>
            <a:lvl2pPr marL="645749" marR="0" lvl="1" indent="-457406" algn="l" rtl="0">
              <a:spcBef>
                <a:spcPts val="932"/>
              </a:spcBef>
              <a:spcAft>
                <a:spcPts val="0"/>
              </a:spcAft>
              <a:buClr>
                <a:schemeClr val="dk1"/>
              </a:buClr>
              <a:buSzPts val="6600"/>
              <a:buFont typeface="Arial"/>
              <a:buChar char="–"/>
              <a:defRPr sz="4661" b="0" i="0" u="none" strike="noStrike" cap="none">
                <a:solidFill>
                  <a:schemeClr val="dk1"/>
                </a:solidFill>
                <a:latin typeface="Arial"/>
                <a:ea typeface="Arial"/>
                <a:cs typeface="Arial"/>
                <a:sym typeface="Arial"/>
              </a:defRPr>
            </a:lvl2pPr>
            <a:lvl3pPr marL="968624" marR="0" lvl="2" indent="-412562" algn="l" rtl="0">
              <a:spcBef>
                <a:spcPts val="791"/>
              </a:spcBef>
              <a:spcAft>
                <a:spcPts val="0"/>
              </a:spcAft>
              <a:buClr>
                <a:schemeClr val="dk1"/>
              </a:buClr>
              <a:buSzPts val="5600"/>
              <a:buFont typeface="Arial"/>
              <a:buChar char="•"/>
              <a:defRPr sz="3955" b="0" i="0" u="none" strike="noStrike" cap="none">
                <a:solidFill>
                  <a:schemeClr val="dk1"/>
                </a:solidFill>
                <a:latin typeface="Arial"/>
                <a:ea typeface="Arial"/>
                <a:cs typeface="Arial"/>
                <a:sym typeface="Arial"/>
              </a:defRPr>
            </a:lvl3pPr>
            <a:lvl4pPr marL="1291499" marR="0" lvl="3" indent="-372203" algn="l" rtl="0">
              <a:spcBef>
                <a:spcPts val="664"/>
              </a:spcBef>
              <a:spcAft>
                <a:spcPts val="0"/>
              </a:spcAft>
              <a:buClr>
                <a:schemeClr val="dk1"/>
              </a:buClr>
              <a:buSzPts val="4700"/>
              <a:buFont typeface="Arial"/>
              <a:buChar char="–"/>
              <a:defRPr sz="3319" b="0" i="0" u="none" strike="noStrike" cap="none">
                <a:solidFill>
                  <a:schemeClr val="dk1"/>
                </a:solidFill>
                <a:latin typeface="Arial"/>
                <a:ea typeface="Arial"/>
                <a:cs typeface="Arial"/>
                <a:sym typeface="Arial"/>
              </a:defRPr>
            </a:lvl4pPr>
            <a:lvl5pPr marL="1614373" marR="0" lvl="4" indent="-372203" algn="l" rtl="0">
              <a:spcBef>
                <a:spcPts val="664"/>
              </a:spcBef>
              <a:spcAft>
                <a:spcPts val="0"/>
              </a:spcAft>
              <a:buClr>
                <a:schemeClr val="dk1"/>
              </a:buClr>
              <a:buSzPts val="4700"/>
              <a:buFont typeface="Arial"/>
              <a:buChar char="»"/>
              <a:defRPr sz="3319" b="0" i="0" u="none" strike="noStrike" cap="none">
                <a:solidFill>
                  <a:schemeClr val="dk1"/>
                </a:solidFill>
                <a:latin typeface="Arial"/>
                <a:ea typeface="Arial"/>
                <a:cs typeface="Arial"/>
                <a:sym typeface="Arial"/>
              </a:defRPr>
            </a:lvl5pPr>
            <a:lvl6pPr marL="1937248" marR="0" lvl="5" indent="-372203"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6pPr>
            <a:lvl7pPr marL="2260122" marR="0" lvl="6" indent="-372203"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7pPr>
            <a:lvl8pPr marL="2582997" marR="0" lvl="7" indent="-372203"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8pPr>
            <a:lvl9pPr marL="2905872" marR="0" lvl="8" indent="-372203"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9pPr>
          </a:lstStyle>
          <a:p>
            <a:endParaRPr/>
          </a:p>
        </p:txBody>
      </p:sp>
      <p:sp>
        <p:nvSpPr>
          <p:cNvPr id="125" name="Google Shape;125;p9"/>
          <p:cNvSpPr txBox="1">
            <a:spLocks noGrp="1"/>
          </p:cNvSpPr>
          <p:nvPr>
            <p:ph type="body" idx="14"/>
          </p:nvPr>
        </p:nvSpPr>
        <p:spPr>
          <a:xfrm>
            <a:off x="1908435" y="3987947"/>
            <a:ext cx="17359581" cy="4208406"/>
          </a:xfrm>
          <a:prstGeom prst="rect">
            <a:avLst/>
          </a:prstGeom>
          <a:noFill/>
          <a:ln>
            <a:noFill/>
          </a:ln>
        </p:spPr>
        <p:txBody>
          <a:bodyPr spcFirstLastPara="1" wrap="square" lIns="91425" tIns="45700" rIns="91425" bIns="45700" anchor="t" anchorCtr="0">
            <a:normAutofit/>
          </a:bodyPr>
          <a:lstStyle>
            <a:lvl1pPr marL="322875" marR="0" lvl="0" indent="-161437" algn="l" rtl="0">
              <a:spcBef>
                <a:spcPts val="254"/>
              </a:spcBef>
              <a:spcAft>
                <a:spcPts val="0"/>
              </a:spcAft>
              <a:buClr>
                <a:schemeClr val="lt1"/>
              </a:buClr>
              <a:buSzPts val="1800"/>
              <a:buFont typeface="Arial"/>
              <a:buNone/>
              <a:defRPr sz="1271" b="0" i="0" u="none" strike="noStrike" cap="none">
                <a:solidFill>
                  <a:schemeClr val="lt1"/>
                </a:solidFill>
                <a:latin typeface="Arial"/>
                <a:ea typeface="Arial"/>
                <a:cs typeface="Arial"/>
                <a:sym typeface="Arial"/>
              </a:defRPr>
            </a:lvl1pPr>
            <a:lvl2pPr marL="645749" marR="0" lvl="1" indent="-161437" algn="l" rtl="0">
              <a:spcBef>
                <a:spcPts val="367"/>
              </a:spcBef>
              <a:spcAft>
                <a:spcPts val="0"/>
              </a:spcAft>
              <a:buClr>
                <a:schemeClr val="lt1"/>
              </a:buClr>
              <a:buSzPts val="2600"/>
              <a:buFont typeface="Arial"/>
              <a:buNone/>
              <a:defRPr sz="1836" b="0" i="0" u="none" strike="noStrike" cap="none">
                <a:solidFill>
                  <a:schemeClr val="lt1"/>
                </a:solidFill>
                <a:latin typeface="Arial"/>
                <a:ea typeface="Arial"/>
                <a:cs typeface="Arial"/>
                <a:sym typeface="Arial"/>
              </a:defRPr>
            </a:lvl2pPr>
            <a:lvl3pPr marL="968624" marR="0" lvl="2" indent="-278031" algn="l" rtl="0">
              <a:spcBef>
                <a:spcPts val="367"/>
              </a:spcBef>
              <a:spcAft>
                <a:spcPts val="0"/>
              </a:spcAft>
              <a:buClr>
                <a:schemeClr val="lt1"/>
              </a:buClr>
              <a:buSzPts val="2600"/>
              <a:buFont typeface="Arial"/>
              <a:buChar char="•"/>
              <a:defRPr sz="1836" b="0" i="0" u="none" strike="noStrike" cap="none">
                <a:solidFill>
                  <a:schemeClr val="lt1"/>
                </a:solidFill>
                <a:latin typeface="Arial"/>
                <a:ea typeface="Arial"/>
                <a:cs typeface="Arial"/>
                <a:sym typeface="Arial"/>
              </a:defRPr>
            </a:lvl3pPr>
            <a:lvl4pPr marL="1291499" marR="0" lvl="3" indent="-228703" algn="l" rtl="0">
              <a:spcBef>
                <a:spcPts val="212"/>
              </a:spcBef>
              <a:spcAft>
                <a:spcPts val="0"/>
              </a:spcAft>
              <a:buClr>
                <a:schemeClr val="lt1"/>
              </a:buClr>
              <a:buSzPts val="1500"/>
              <a:buFont typeface="Arial"/>
              <a:buChar char="–"/>
              <a:defRPr sz="1059" b="0" i="0" u="none" strike="noStrike" cap="none">
                <a:solidFill>
                  <a:schemeClr val="lt1"/>
                </a:solidFill>
                <a:latin typeface="Arial"/>
                <a:ea typeface="Arial"/>
                <a:cs typeface="Arial"/>
                <a:sym typeface="Arial"/>
              </a:defRPr>
            </a:lvl4pPr>
            <a:lvl5pPr marL="1614373" marR="0" lvl="4" indent="-228703" algn="l" rtl="0">
              <a:spcBef>
                <a:spcPts val="212"/>
              </a:spcBef>
              <a:spcAft>
                <a:spcPts val="0"/>
              </a:spcAft>
              <a:buClr>
                <a:schemeClr val="lt1"/>
              </a:buClr>
              <a:buSzPts val="1500"/>
              <a:buFont typeface="Arial"/>
              <a:buChar char="»"/>
              <a:defRPr sz="1059" b="0" i="0" u="none" strike="noStrike" cap="none">
                <a:solidFill>
                  <a:schemeClr val="lt1"/>
                </a:solidFill>
                <a:latin typeface="Arial"/>
                <a:ea typeface="Arial"/>
                <a:cs typeface="Arial"/>
                <a:sym typeface="Arial"/>
              </a:defRPr>
            </a:lvl5pPr>
            <a:lvl6pPr marL="1937248" marR="0" lvl="5" indent="-372203"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6pPr>
            <a:lvl7pPr marL="2260122" marR="0" lvl="6" indent="-372203"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7pPr>
            <a:lvl8pPr marL="2582997" marR="0" lvl="7" indent="-372203"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8pPr>
            <a:lvl9pPr marL="2905872" marR="0" lvl="8" indent="-372203"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9pPr>
          </a:lstStyle>
          <a:p>
            <a:endParaRPr/>
          </a:p>
        </p:txBody>
      </p:sp>
      <p:sp>
        <p:nvSpPr>
          <p:cNvPr id="126" name="Google Shape;126;p9"/>
          <p:cNvSpPr txBox="1">
            <a:spLocks noGrp="1"/>
          </p:cNvSpPr>
          <p:nvPr>
            <p:ph type="body" idx="15"/>
          </p:nvPr>
        </p:nvSpPr>
        <p:spPr>
          <a:xfrm>
            <a:off x="20088399" y="6856678"/>
            <a:ext cx="8385998" cy="503570"/>
          </a:xfrm>
          <a:prstGeom prst="rect">
            <a:avLst/>
          </a:prstGeom>
          <a:noFill/>
          <a:ln>
            <a:noFill/>
          </a:ln>
        </p:spPr>
        <p:txBody>
          <a:bodyPr spcFirstLastPara="1" wrap="square" lIns="91425" tIns="45700" rIns="91425" bIns="45700" anchor="t" anchorCtr="0">
            <a:normAutofit/>
          </a:bodyPr>
          <a:lstStyle>
            <a:lvl1pPr marL="322875" marR="0" lvl="0" indent="-161437" algn="l" rtl="0">
              <a:spcBef>
                <a:spcPts val="494"/>
              </a:spcBef>
              <a:spcAft>
                <a:spcPts val="0"/>
              </a:spcAft>
              <a:buClr>
                <a:srgbClr val="183E72"/>
              </a:buClr>
              <a:buSzPts val="3500"/>
              <a:buFont typeface="Arial"/>
              <a:buNone/>
              <a:defRPr sz="2472" b="1" i="0" u="none" strike="noStrike" cap="none">
                <a:solidFill>
                  <a:srgbClr val="183E72"/>
                </a:solidFill>
                <a:latin typeface="Arial"/>
                <a:ea typeface="Arial"/>
                <a:cs typeface="Arial"/>
                <a:sym typeface="Arial"/>
              </a:defRPr>
            </a:lvl1pPr>
            <a:lvl2pPr marL="645749" marR="0" lvl="1" indent="-457406" algn="l" rtl="0">
              <a:spcBef>
                <a:spcPts val="932"/>
              </a:spcBef>
              <a:spcAft>
                <a:spcPts val="0"/>
              </a:spcAft>
              <a:buClr>
                <a:schemeClr val="dk1"/>
              </a:buClr>
              <a:buSzPts val="6600"/>
              <a:buFont typeface="Arial"/>
              <a:buChar char="–"/>
              <a:defRPr sz="4661" b="0" i="0" u="none" strike="noStrike" cap="none">
                <a:solidFill>
                  <a:schemeClr val="dk1"/>
                </a:solidFill>
                <a:latin typeface="Arial"/>
                <a:ea typeface="Arial"/>
                <a:cs typeface="Arial"/>
                <a:sym typeface="Arial"/>
              </a:defRPr>
            </a:lvl2pPr>
            <a:lvl3pPr marL="968624" marR="0" lvl="2" indent="-412562" algn="l" rtl="0">
              <a:spcBef>
                <a:spcPts val="791"/>
              </a:spcBef>
              <a:spcAft>
                <a:spcPts val="0"/>
              </a:spcAft>
              <a:buClr>
                <a:schemeClr val="dk1"/>
              </a:buClr>
              <a:buSzPts val="5600"/>
              <a:buFont typeface="Arial"/>
              <a:buChar char="•"/>
              <a:defRPr sz="3955" b="0" i="0" u="none" strike="noStrike" cap="none">
                <a:solidFill>
                  <a:schemeClr val="dk1"/>
                </a:solidFill>
                <a:latin typeface="Arial"/>
                <a:ea typeface="Arial"/>
                <a:cs typeface="Arial"/>
                <a:sym typeface="Arial"/>
              </a:defRPr>
            </a:lvl3pPr>
            <a:lvl4pPr marL="1291499" marR="0" lvl="3" indent="-372203" algn="l" rtl="0">
              <a:spcBef>
                <a:spcPts val="664"/>
              </a:spcBef>
              <a:spcAft>
                <a:spcPts val="0"/>
              </a:spcAft>
              <a:buClr>
                <a:schemeClr val="dk1"/>
              </a:buClr>
              <a:buSzPts val="4700"/>
              <a:buFont typeface="Arial"/>
              <a:buChar char="–"/>
              <a:defRPr sz="3319" b="0" i="0" u="none" strike="noStrike" cap="none">
                <a:solidFill>
                  <a:schemeClr val="dk1"/>
                </a:solidFill>
                <a:latin typeface="Arial"/>
                <a:ea typeface="Arial"/>
                <a:cs typeface="Arial"/>
                <a:sym typeface="Arial"/>
              </a:defRPr>
            </a:lvl4pPr>
            <a:lvl5pPr marL="1614373" marR="0" lvl="4" indent="-372203" algn="l" rtl="0">
              <a:spcBef>
                <a:spcPts val="664"/>
              </a:spcBef>
              <a:spcAft>
                <a:spcPts val="0"/>
              </a:spcAft>
              <a:buClr>
                <a:schemeClr val="dk1"/>
              </a:buClr>
              <a:buSzPts val="4700"/>
              <a:buFont typeface="Arial"/>
              <a:buChar char="»"/>
              <a:defRPr sz="3319" b="0" i="0" u="none" strike="noStrike" cap="none">
                <a:solidFill>
                  <a:schemeClr val="dk1"/>
                </a:solidFill>
                <a:latin typeface="Arial"/>
                <a:ea typeface="Arial"/>
                <a:cs typeface="Arial"/>
                <a:sym typeface="Arial"/>
              </a:defRPr>
            </a:lvl5pPr>
            <a:lvl6pPr marL="1937248" marR="0" lvl="5" indent="-372203"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6pPr>
            <a:lvl7pPr marL="2260122" marR="0" lvl="6" indent="-372203"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7pPr>
            <a:lvl8pPr marL="2582997" marR="0" lvl="7" indent="-372203"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8pPr>
            <a:lvl9pPr marL="2905872" marR="0" lvl="8" indent="-372203"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9pPr>
          </a:lstStyle>
          <a:p>
            <a:endParaRPr/>
          </a:p>
        </p:txBody>
      </p:sp>
      <p:sp>
        <p:nvSpPr>
          <p:cNvPr id="127" name="Google Shape;127;p9"/>
          <p:cNvSpPr txBox="1">
            <a:spLocks noGrp="1"/>
          </p:cNvSpPr>
          <p:nvPr>
            <p:ph type="body" idx="16"/>
          </p:nvPr>
        </p:nvSpPr>
        <p:spPr>
          <a:xfrm>
            <a:off x="20168993" y="7382638"/>
            <a:ext cx="8359997" cy="2625758"/>
          </a:xfrm>
          <a:prstGeom prst="rect">
            <a:avLst/>
          </a:prstGeom>
          <a:noFill/>
          <a:ln>
            <a:noFill/>
          </a:ln>
        </p:spPr>
        <p:txBody>
          <a:bodyPr spcFirstLastPara="1" wrap="square" lIns="91425" tIns="45700" rIns="91425" bIns="45700" anchor="t" anchorCtr="0">
            <a:normAutofit/>
          </a:bodyPr>
          <a:lstStyle>
            <a:lvl1pPr marL="322875" marR="0" lvl="0" indent="-161437" algn="l" rtl="0">
              <a:spcBef>
                <a:spcPts val="254"/>
              </a:spcBef>
              <a:spcAft>
                <a:spcPts val="0"/>
              </a:spcAft>
              <a:buClr>
                <a:schemeClr val="dk1"/>
              </a:buClr>
              <a:buSzPts val="1800"/>
              <a:buFont typeface="Arial"/>
              <a:buNone/>
              <a:defRPr sz="1271" b="0" i="0" u="none" strike="noStrike" cap="none">
                <a:solidFill>
                  <a:schemeClr val="dk1"/>
                </a:solidFill>
                <a:latin typeface="Arial"/>
                <a:ea typeface="Arial"/>
                <a:cs typeface="Arial"/>
                <a:sym typeface="Arial"/>
              </a:defRPr>
            </a:lvl1pPr>
            <a:lvl2pPr marL="645749" marR="0" lvl="1" indent="-161437" algn="l" rtl="0">
              <a:spcBef>
                <a:spcPts val="367"/>
              </a:spcBef>
              <a:spcAft>
                <a:spcPts val="0"/>
              </a:spcAft>
              <a:buClr>
                <a:schemeClr val="lt1"/>
              </a:buClr>
              <a:buSzPts val="2600"/>
              <a:buFont typeface="Arial"/>
              <a:buNone/>
              <a:defRPr sz="1836" b="0" i="0" u="none" strike="noStrike" cap="none">
                <a:solidFill>
                  <a:schemeClr val="lt1"/>
                </a:solidFill>
                <a:latin typeface="Arial"/>
                <a:ea typeface="Arial"/>
                <a:cs typeface="Arial"/>
                <a:sym typeface="Arial"/>
              </a:defRPr>
            </a:lvl2pPr>
            <a:lvl3pPr marL="968624" marR="0" lvl="2" indent="-278031" algn="l" rtl="0">
              <a:spcBef>
                <a:spcPts val="367"/>
              </a:spcBef>
              <a:spcAft>
                <a:spcPts val="0"/>
              </a:spcAft>
              <a:buClr>
                <a:schemeClr val="lt1"/>
              </a:buClr>
              <a:buSzPts val="2600"/>
              <a:buFont typeface="Arial"/>
              <a:buChar char="•"/>
              <a:defRPr sz="1836" b="0" i="0" u="none" strike="noStrike" cap="none">
                <a:solidFill>
                  <a:schemeClr val="lt1"/>
                </a:solidFill>
                <a:latin typeface="Arial"/>
                <a:ea typeface="Arial"/>
                <a:cs typeface="Arial"/>
                <a:sym typeface="Arial"/>
              </a:defRPr>
            </a:lvl3pPr>
            <a:lvl4pPr marL="1291499" marR="0" lvl="3" indent="-228703" algn="l" rtl="0">
              <a:spcBef>
                <a:spcPts val="212"/>
              </a:spcBef>
              <a:spcAft>
                <a:spcPts val="0"/>
              </a:spcAft>
              <a:buClr>
                <a:schemeClr val="dk1"/>
              </a:buClr>
              <a:buSzPts val="1500"/>
              <a:buFont typeface="Arial"/>
              <a:buChar char="–"/>
              <a:defRPr sz="1059" b="0" i="0" u="none" strike="noStrike" cap="none">
                <a:solidFill>
                  <a:schemeClr val="dk1"/>
                </a:solidFill>
                <a:latin typeface="Arial"/>
                <a:ea typeface="Arial"/>
                <a:cs typeface="Arial"/>
                <a:sym typeface="Arial"/>
              </a:defRPr>
            </a:lvl4pPr>
            <a:lvl5pPr marL="1614373" marR="0" lvl="4" indent="-228703" algn="l" rtl="0">
              <a:spcBef>
                <a:spcPts val="212"/>
              </a:spcBef>
              <a:spcAft>
                <a:spcPts val="0"/>
              </a:spcAft>
              <a:buClr>
                <a:schemeClr val="dk1"/>
              </a:buClr>
              <a:buSzPts val="1500"/>
              <a:buFont typeface="Arial"/>
              <a:buChar char="»"/>
              <a:defRPr sz="1059" b="0" i="0" u="none" strike="noStrike" cap="none">
                <a:solidFill>
                  <a:schemeClr val="dk1"/>
                </a:solidFill>
                <a:latin typeface="Arial"/>
                <a:ea typeface="Arial"/>
                <a:cs typeface="Arial"/>
                <a:sym typeface="Arial"/>
              </a:defRPr>
            </a:lvl5pPr>
            <a:lvl6pPr marL="1937248" marR="0" lvl="5" indent="-372203"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6pPr>
            <a:lvl7pPr marL="2260122" marR="0" lvl="6" indent="-372203"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7pPr>
            <a:lvl8pPr marL="2582997" marR="0" lvl="7" indent="-372203"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8pPr>
            <a:lvl9pPr marL="2905872" marR="0" lvl="8" indent="-372203"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9pPr>
          </a:lstStyle>
          <a:p>
            <a:endParaRPr/>
          </a:p>
        </p:txBody>
      </p:sp>
      <p:sp>
        <p:nvSpPr>
          <p:cNvPr id="128" name="Google Shape;128;p9"/>
          <p:cNvSpPr txBox="1">
            <a:spLocks noGrp="1"/>
          </p:cNvSpPr>
          <p:nvPr>
            <p:ph type="body" idx="17"/>
          </p:nvPr>
        </p:nvSpPr>
        <p:spPr>
          <a:xfrm>
            <a:off x="10917731" y="8610508"/>
            <a:ext cx="8385998" cy="503570"/>
          </a:xfrm>
          <a:prstGeom prst="rect">
            <a:avLst/>
          </a:prstGeom>
          <a:noFill/>
          <a:ln>
            <a:noFill/>
          </a:ln>
        </p:spPr>
        <p:txBody>
          <a:bodyPr spcFirstLastPara="1" wrap="square" lIns="91425" tIns="45700" rIns="91425" bIns="45700" anchor="t" anchorCtr="0">
            <a:normAutofit/>
          </a:bodyPr>
          <a:lstStyle>
            <a:lvl1pPr marL="322875" marR="0" lvl="0" indent="-161437" algn="l" rtl="0">
              <a:spcBef>
                <a:spcPts val="494"/>
              </a:spcBef>
              <a:spcAft>
                <a:spcPts val="0"/>
              </a:spcAft>
              <a:buClr>
                <a:srgbClr val="183E72"/>
              </a:buClr>
              <a:buSzPts val="3500"/>
              <a:buFont typeface="Arial"/>
              <a:buNone/>
              <a:defRPr sz="2472" b="1" i="0" u="none" strike="noStrike" cap="none">
                <a:solidFill>
                  <a:srgbClr val="183E72"/>
                </a:solidFill>
                <a:latin typeface="Arial"/>
                <a:ea typeface="Arial"/>
                <a:cs typeface="Arial"/>
                <a:sym typeface="Arial"/>
              </a:defRPr>
            </a:lvl1pPr>
            <a:lvl2pPr marL="645749" marR="0" lvl="1" indent="-457406" algn="l" rtl="0">
              <a:spcBef>
                <a:spcPts val="932"/>
              </a:spcBef>
              <a:spcAft>
                <a:spcPts val="0"/>
              </a:spcAft>
              <a:buClr>
                <a:schemeClr val="dk1"/>
              </a:buClr>
              <a:buSzPts val="6600"/>
              <a:buFont typeface="Arial"/>
              <a:buChar char="–"/>
              <a:defRPr sz="4661" b="0" i="0" u="none" strike="noStrike" cap="none">
                <a:solidFill>
                  <a:schemeClr val="dk1"/>
                </a:solidFill>
                <a:latin typeface="Arial"/>
                <a:ea typeface="Arial"/>
                <a:cs typeface="Arial"/>
                <a:sym typeface="Arial"/>
              </a:defRPr>
            </a:lvl2pPr>
            <a:lvl3pPr marL="968624" marR="0" lvl="2" indent="-412562" algn="l" rtl="0">
              <a:spcBef>
                <a:spcPts val="791"/>
              </a:spcBef>
              <a:spcAft>
                <a:spcPts val="0"/>
              </a:spcAft>
              <a:buClr>
                <a:schemeClr val="dk1"/>
              </a:buClr>
              <a:buSzPts val="5600"/>
              <a:buFont typeface="Arial"/>
              <a:buChar char="•"/>
              <a:defRPr sz="3955" b="0" i="0" u="none" strike="noStrike" cap="none">
                <a:solidFill>
                  <a:schemeClr val="dk1"/>
                </a:solidFill>
                <a:latin typeface="Arial"/>
                <a:ea typeface="Arial"/>
                <a:cs typeface="Arial"/>
                <a:sym typeface="Arial"/>
              </a:defRPr>
            </a:lvl3pPr>
            <a:lvl4pPr marL="1291499" marR="0" lvl="3" indent="-372203" algn="l" rtl="0">
              <a:spcBef>
                <a:spcPts val="664"/>
              </a:spcBef>
              <a:spcAft>
                <a:spcPts val="0"/>
              </a:spcAft>
              <a:buClr>
                <a:schemeClr val="dk1"/>
              </a:buClr>
              <a:buSzPts val="4700"/>
              <a:buFont typeface="Arial"/>
              <a:buChar char="–"/>
              <a:defRPr sz="3319" b="0" i="0" u="none" strike="noStrike" cap="none">
                <a:solidFill>
                  <a:schemeClr val="dk1"/>
                </a:solidFill>
                <a:latin typeface="Arial"/>
                <a:ea typeface="Arial"/>
                <a:cs typeface="Arial"/>
                <a:sym typeface="Arial"/>
              </a:defRPr>
            </a:lvl4pPr>
            <a:lvl5pPr marL="1614373" marR="0" lvl="4" indent="-372203" algn="l" rtl="0">
              <a:spcBef>
                <a:spcPts val="664"/>
              </a:spcBef>
              <a:spcAft>
                <a:spcPts val="0"/>
              </a:spcAft>
              <a:buClr>
                <a:schemeClr val="dk1"/>
              </a:buClr>
              <a:buSzPts val="4700"/>
              <a:buFont typeface="Arial"/>
              <a:buChar char="»"/>
              <a:defRPr sz="3319" b="0" i="0" u="none" strike="noStrike" cap="none">
                <a:solidFill>
                  <a:schemeClr val="dk1"/>
                </a:solidFill>
                <a:latin typeface="Arial"/>
                <a:ea typeface="Arial"/>
                <a:cs typeface="Arial"/>
                <a:sym typeface="Arial"/>
              </a:defRPr>
            </a:lvl5pPr>
            <a:lvl6pPr marL="1937248" marR="0" lvl="5" indent="-372203"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6pPr>
            <a:lvl7pPr marL="2260122" marR="0" lvl="6" indent="-372203"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7pPr>
            <a:lvl8pPr marL="2582997" marR="0" lvl="7" indent="-372203"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8pPr>
            <a:lvl9pPr marL="2905872" marR="0" lvl="8" indent="-372203"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9pPr>
          </a:lstStyle>
          <a:p>
            <a:endParaRPr/>
          </a:p>
        </p:txBody>
      </p:sp>
      <p:sp>
        <p:nvSpPr>
          <p:cNvPr id="129" name="Google Shape;129;p9"/>
          <p:cNvSpPr txBox="1">
            <a:spLocks noGrp="1"/>
          </p:cNvSpPr>
          <p:nvPr>
            <p:ph type="body" idx="18"/>
          </p:nvPr>
        </p:nvSpPr>
        <p:spPr>
          <a:xfrm>
            <a:off x="10917730" y="9136467"/>
            <a:ext cx="8359997" cy="2625758"/>
          </a:xfrm>
          <a:prstGeom prst="rect">
            <a:avLst/>
          </a:prstGeom>
          <a:noFill/>
          <a:ln>
            <a:noFill/>
          </a:ln>
        </p:spPr>
        <p:txBody>
          <a:bodyPr spcFirstLastPara="1" wrap="square" lIns="91425" tIns="45700" rIns="91425" bIns="45700" anchor="t" anchorCtr="0">
            <a:normAutofit/>
          </a:bodyPr>
          <a:lstStyle>
            <a:lvl1pPr marL="322875" marR="0" lvl="0" indent="-161437" algn="l" rtl="0">
              <a:spcBef>
                <a:spcPts val="254"/>
              </a:spcBef>
              <a:spcAft>
                <a:spcPts val="0"/>
              </a:spcAft>
              <a:buClr>
                <a:schemeClr val="dk1"/>
              </a:buClr>
              <a:buSzPts val="1800"/>
              <a:buFont typeface="Arial"/>
              <a:buNone/>
              <a:defRPr sz="1271" b="0" i="0" u="none" strike="noStrike" cap="none">
                <a:solidFill>
                  <a:schemeClr val="dk1"/>
                </a:solidFill>
                <a:latin typeface="Arial"/>
                <a:ea typeface="Arial"/>
                <a:cs typeface="Arial"/>
                <a:sym typeface="Arial"/>
              </a:defRPr>
            </a:lvl1pPr>
            <a:lvl2pPr marL="645749" marR="0" lvl="1" indent="-161437" algn="l" rtl="0">
              <a:spcBef>
                <a:spcPts val="367"/>
              </a:spcBef>
              <a:spcAft>
                <a:spcPts val="0"/>
              </a:spcAft>
              <a:buClr>
                <a:schemeClr val="lt1"/>
              </a:buClr>
              <a:buSzPts val="2600"/>
              <a:buFont typeface="Arial"/>
              <a:buNone/>
              <a:defRPr sz="1836" b="0" i="0" u="none" strike="noStrike" cap="none">
                <a:solidFill>
                  <a:schemeClr val="lt1"/>
                </a:solidFill>
                <a:latin typeface="Arial"/>
                <a:ea typeface="Arial"/>
                <a:cs typeface="Arial"/>
                <a:sym typeface="Arial"/>
              </a:defRPr>
            </a:lvl2pPr>
            <a:lvl3pPr marL="968624" marR="0" lvl="2" indent="-278031" algn="l" rtl="0">
              <a:spcBef>
                <a:spcPts val="367"/>
              </a:spcBef>
              <a:spcAft>
                <a:spcPts val="0"/>
              </a:spcAft>
              <a:buClr>
                <a:schemeClr val="lt1"/>
              </a:buClr>
              <a:buSzPts val="2600"/>
              <a:buFont typeface="Arial"/>
              <a:buChar char="•"/>
              <a:defRPr sz="1836" b="0" i="0" u="none" strike="noStrike" cap="none">
                <a:solidFill>
                  <a:schemeClr val="lt1"/>
                </a:solidFill>
                <a:latin typeface="Arial"/>
                <a:ea typeface="Arial"/>
                <a:cs typeface="Arial"/>
                <a:sym typeface="Arial"/>
              </a:defRPr>
            </a:lvl3pPr>
            <a:lvl4pPr marL="1291499" marR="0" lvl="3" indent="-228703" algn="l" rtl="0">
              <a:spcBef>
                <a:spcPts val="212"/>
              </a:spcBef>
              <a:spcAft>
                <a:spcPts val="0"/>
              </a:spcAft>
              <a:buClr>
                <a:schemeClr val="dk1"/>
              </a:buClr>
              <a:buSzPts val="1500"/>
              <a:buFont typeface="Arial"/>
              <a:buChar char="–"/>
              <a:defRPr sz="1059" b="0" i="0" u="none" strike="noStrike" cap="none">
                <a:solidFill>
                  <a:schemeClr val="dk1"/>
                </a:solidFill>
                <a:latin typeface="Arial"/>
                <a:ea typeface="Arial"/>
                <a:cs typeface="Arial"/>
                <a:sym typeface="Arial"/>
              </a:defRPr>
            </a:lvl4pPr>
            <a:lvl5pPr marL="1614373" marR="0" lvl="4" indent="-228703" algn="l" rtl="0">
              <a:spcBef>
                <a:spcPts val="212"/>
              </a:spcBef>
              <a:spcAft>
                <a:spcPts val="0"/>
              </a:spcAft>
              <a:buClr>
                <a:schemeClr val="dk1"/>
              </a:buClr>
              <a:buSzPts val="1500"/>
              <a:buFont typeface="Arial"/>
              <a:buChar char="»"/>
              <a:defRPr sz="1059" b="0" i="0" u="none" strike="noStrike" cap="none">
                <a:solidFill>
                  <a:schemeClr val="dk1"/>
                </a:solidFill>
                <a:latin typeface="Arial"/>
                <a:ea typeface="Arial"/>
                <a:cs typeface="Arial"/>
                <a:sym typeface="Arial"/>
              </a:defRPr>
            </a:lvl5pPr>
            <a:lvl6pPr marL="1937248" marR="0" lvl="5" indent="-372203"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6pPr>
            <a:lvl7pPr marL="2260122" marR="0" lvl="6" indent="-372203"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7pPr>
            <a:lvl8pPr marL="2582997" marR="0" lvl="7" indent="-372203"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8pPr>
            <a:lvl9pPr marL="2905872" marR="0" lvl="8" indent="-372203"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9pPr>
          </a:lstStyle>
          <a:p>
            <a:endParaRPr/>
          </a:p>
        </p:txBody>
      </p:sp>
      <p:sp>
        <p:nvSpPr>
          <p:cNvPr id="130" name="Google Shape;130;p9"/>
          <p:cNvSpPr txBox="1">
            <a:spLocks noGrp="1"/>
          </p:cNvSpPr>
          <p:nvPr>
            <p:ph type="body" idx="19"/>
          </p:nvPr>
        </p:nvSpPr>
        <p:spPr>
          <a:xfrm>
            <a:off x="1859615" y="13965018"/>
            <a:ext cx="8385998" cy="503570"/>
          </a:xfrm>
          <a:prstGeom prst="rect">
            <a:avLst/>
          </a:prstGeom>
          <a:noFill/>
          <a:ln>
            <a:noFill/>
          </a:ln>
        </p:spPr>
        <p:txBody>
          <a:bodyPr spcFirstLastPara="1" wrap="square" lIns="91425" tIns="45700" rIns="91425" bIns="45700" anchor="t" anchorCtr="0">
            <a:normAutofit/>
          </a:bodyPr>
          <a:lstStyle>
            <a:lvl1pPr marL="322875" marR="0" lvl="0" indent="-161437" algn="l" rtl="0">
              <a:spcBef>
                <a:spcPts val="494"/>
              </a:spcBef>
              <a:spcAft>
                <a:spcPts val="0"/>
              </a:spcAft>
              <a:buClr>
                <a:srgbClr val="183E72"/>
              </a:buClr>
              <a:buSzPts val="3500"/>
              <a:buFont typeface="Arial"/>
              <a:buNone/>
              <a:defRPr sz="2472" b="1" i="0" u="none" strike="noStrike" cap="none">
                <a:solidFill>
                  <a:srgbClr val="183E72"/>
                </a:solidFill>
                <a:latin typeface="Arial"/>
                <a:ea typeface="Arial"/>
                <a:cs typeface="Arial"/>
                <a:sym typeface="Arial"/>
              </a:defRPr>
            </a:lvl1pPr>
            <a:lvl2pPr marL="645749" marR="0" lvl="1" indent="-457406" algn="l" rtl="0">
              <a:spcBef>
                <a:spcPts val="932"/>
              </a:spcBef>
              <a:spcAft>
                <a:spcPts val="0"/>
              </a:spcAft>
              <a:buClr>
                <a:schemeClr val="dk1"/>
              </a:buClr>
              <a:buSzPts val="6600"/>
              <a:buFont typeface="Arial"/>
              <a:buChar char="–"/>
              <a:defRPr sz="4661" b="0" i="0" u="none" strike="noStrike" cap="none">
                <a:solidFill>
                  <a:schemeClr val="dk1"/>
                </a:solidFill>
                <a:latin typeface="Arial"/>
                <a:ea typeface="Arial"/>
                <a:cs typeface="Arial"/>
                <a:sym typeface="Arial"/>
              </a:defRPr>
            </a:lvl2pPr>
            <a:lvl3pPr marL="968624" marR="0" lvl="2" indent="-412562" algn="l" rtl="0">
              <a:spcBef>
                <a:spcPts val="791"/>
              </a:spcBef>
              <a:spcAft>
                <a:spcPts val="0"/>
              </a:spcAft>
              <a:buClr>
                <a:schemeClr val="dk1"/>
              </a:buClr>
              <a:buSzPts val="5600"/>
              <a:buFont typeface="Arial"/>
              <a:buChar char="•"/>
              <a:defRPr sz="3955" b="0" i="0" u="none" strike="noStrike" cap="none">
                <a:solidFill>
                  <a:schemeClr val="dk1"/>
                </a:solidFill>
                <a:latin typeface="Arial"/>
                <a:ea typeface="Arial"/>
                <a:cs typeface="Arial"/>
                <a:sym typeface="Arial"/>
              </a:defRPr>
            </a:lvl3pPr>
            <a:lvl4pPr marL="1291499" marR="0" lvl="3" indent="-372203" algn="l" rtl="0">
              <a:spcBef>
                <a:spcPts val="664"/>
              </a:spcBef>
              <a:spcAft>
                <a:spcPts val="0"/>
              </a:spcAft>
              <a:buClr>
                <a:schemeClr val="dk1"/>
              </a:buClr>
              <a:buSzPts val="4700"/>
              <a:buFont typeface="Arial"/>
              <a:buChar char="–"/>
              <a:defRPr sz="3319" b="0" i="0" u="none" strike="noStrike" cap="none">
                <a:solidFill>
                  <a:schemeClr val="dk1"/>
                </a:solidFill>
                <a:latin typeface="Arial"/>
                <a:ea typeface="Arial"/>
                <a:cs typeface="Arial"/>
                <a:sym typeface="Arial"/>
              </a:defRPr>
            </a:lvl4pPr>
            <a:lvl5pPr marL="1614373" marR="0" lvl="4" indent="-372203" algn="l" rtl="0">
              <a:spcBef>
                <a:spcPts val="664"/>
              </a:spcBef>
              <a:spcAft>
                <a:spcPts val="0"/>
              </a:spcAft>
              <a:buClr>
                <a:schemeClr val="dk1"/>
              </a:buClr>
              <a:buSzPts val="4700"/>
              <a:buFont typeface="Arial"/>
              <a:buChar char="»"/>
              <a:defRPr sz="3319" b="0" i="0" u="none" strike="noStrike" cap="none">
                <a:solidFill>
                  <a:schemeClr val="dk1"/>
                </a:solidFill>
                <a:latin typeface="Arial"/>
                <a:ea typeface="Arial"/>
                <a:cs typeface="Arial"/>
                <a:sym typeface="Arial"/>
              </a:defRPr>
            </a:lvl5pPr>
            <a:lvl6pPr marL="1937248" marR="0" lvl="5" indent="-372203"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6pPr>
            <a:lvl7pPr marL="2260122" marR="0" lvl="6" indent="-372203"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7pPr>
            <a:lvl8pPr marL="2582997" marR="0" lvl="7" indent="-372203"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8pPr>
            <a:lvl9pPr marL="2905872" marR="0" lvl="8" indent="-372203"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9pPr>
          </a:lstStyle>
          <a:p>
            <a:endParaRPr/>
          </a:p>
        </p:txBody>
      </p:sp>
      <p:sp>
        <p:nvSpPr>
          <p:cNvPr id="131" name="Google Shape;131;p9"/>
          <p:cNvSpPr txBox="1">
            <a:spLocks noGrp="1"/>
          </p:cNvSpPr>
          <p:nvPr>
            <p:ph type="body" idx="20"/>
          </p:nvPr>
        </p:nvSpPr>
        <p:spPr>
          <a:xfrm>
            <a:off x="1859615" y="14490978"/>
            <a:ext cx="8359997" cy="2625758"/>
          </a:xfrm>
          <a:prstGeom prst="rect">
            <a:avLst/>
          </a:prstGeom>
          <a:noFill/>
          <a:ln>
            <a:noFill/>
          </a:ln>
        </p:spPr>
        <p:txBody>
          <a:bodyPr spcFirstLastPara="1" wrap="square" lIns="91425" tIns="45700" rIns="91425" bIns="45700" anchor="t" anchorCtr="0">
            <a:normAutofit/>
          </a:bodyPr>
          <a:lstStyle>
            <a:lvl1pPr marL="322875" marR="0" lvl="0" indent="-161437" algn="l" rtl="0">
              <a:spcBef>
                <a:spcPts val="254"/>
              </a:spcBef>
              <a:spcAft>
                <a:spcPts val="0"/>
              </a:spcAft>
              <a:buClr>
                <a:schemeClr val="dk1"/>
              </a:buClr>
              <a:buSzPts val="1800"/>
              <a:buFont typeface="Arial"/>
              <a:buNone/>
              <a:defRPr sz="1271" b="0" i="0" u="none" strike="noStrike" cap="none">
                <a:solidFill>
                  <a:schemeClr val="dk1"/>
                </a:solidFill>
                <a:latin typeface="Arial"/>
                <a:ea typeface="Arial"/>
                <a:cs typeface="Arial"/>
                <a:sym typeface="Arial"/>
              </a:defRPr>
            </a:lvl1pPr>
            <a:lvl2pPr marL="645749" marR="0" lvl="1" indent="-161437" algn="l" rtl="0">
              <a:spcBef>
                <a:spcPts val="367"/>
              </a:spcBef>
              <a:spcAft>
                <a:spcPts val="0"/>
              </a:spcAft>
              <a:buClr>
                <a:schemeClr val="lt1"/>
              </a:buClr>
              <a:buSzPts val="2600"/>
              <a:buFont typeface="Arial"/>
              <a:buNone/>
              <a:defRPr sz="1836" b="0" i="0" u="none" strike="noStrike" cap="none">
                <a:solidFill>
                  <a:schemeClr val="lt1"/>
                </a:solidFill>
                <a:latin typeface="Arial"/>
                <a:ea typeface="Arial"/>
                <a:cs typeface="Arial"/>
                <a:sym typeface="Arial"/>
              </a:defRPr>
            </a:lvl2pPr>
            <a:lvl3pPr marL="968624" marR="0" lvl="2" indent="-278031" algn="l" rtl="0">
              <a:spcBef>
                <a:spcPts val="367"/>
              </a:spcBef>
              <a:spcAft>
                <a:spcPts val="0"/>
              </a:spcAft>
              <a:buClr>
                <a:schemeClr val="lt1"/>
              </a:buClr>
              <a:buSzPts val="2600"/>
              <a:buFont typeface="Arial"/>
              <a:buChar char="•"/>
              <a:defRPr sz="1836" b="0" i="0" u="none" strike="noStrike" cap="none">
                <a:solidFill>
                  <a:schemeClr val="lt1"/>
                </a:solidFill>
                <a:latin typeface="Arial"/>
                <a:ea typeface="Arial"/>
                <a:cs typeface="Arial"/>
                <a:sym typeface="Arial"/>
              </a:defRPr>
            </a:lvl3pPr>
            <a:lvl4pPr marL="1291499" marR="0" lvl="3" indent="-228703" algn="l" rtl="0">
              <a:spcBef>
                <a:spcPts val="212"/>
              </a:spcBef>
              <a:spcAft>
                <a:spcPts val="0"/>
              </a:spcAft>
              <a:buClr>
                <a:schemeClr val="dk1"/>
              </a:buClr>
              <a:buSzPts val="1500"/>
              <a:buFont typeface="Arial"/>
              <a:buChar char="–"/>
              <a:defRPr sz="1059" b="0" i="0" u="none" strike="noStrike" cap="none">
                <a:solidFill>
                  <a:schemeClr val="dk1"/>
                </a:solidFill>
                <a:latin typeface="Arial"/>
                <a:ea typeface="Arial"/>
                <a:cs typeface="Arial"/>
                <a:sym typeface="Arial"/>
              </a:defRPr>
            </a:lvl4pPr>
            <a:lvl5pPr marL="1614373" marR="0" lvl="4" indent="-228703" algn="l" rtl="0">
              <a:spcBef>
                <a:spcPts val="212"/>
              </a:spcBef>
              <a:spcAft>
                <a:spcPts val="0"/>
              </a:spcAft>
              <a:buClr>
                <a:schemeClr val="dk1"/>
              </a:buClr>
              <a:buSzPts val="1500"/>
              <a:buFont typeface="Arial"/>
              <a:buChar char="»"/>
              <a:defRPr sz="1059" b="0" i="0" u="none" strike="noStrike" cap="none">
                <a:solidFill>
                  <a:schemeClr val="dk1"/>
                </a:solidFill>
                <a:latin typeface="Arial"/>
                <a:ea typeface="Arial"/>
                <a:cs typeface="Arial"/>
                <a:sym typeface="Arial"/>
              </a:defRPr>
            </a:lvl5pPr>
            <a:lvl6pPr marL="1937248" marR="0" lvl="5" indent="-372203"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6pPr>
            <a:lvl7pPr marL="2260122" marR="0" lvl="6" indent="-372203"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7pPr>
            <a:lvl8pPr marL="2582997" marR="0" lvl="7" indent="-372203"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8pPr>
            <a:lvl9pPr marL="2905872" marR="0" lvl="8" indent="-372203"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9pPr>
          </a:lstStyle>
          <a:p>
            <a:endParaRPr/>
          </a:p>
        </p:txBody>
      </p:sp>
      <p:sp>
        <p:nvSpPr>
          <p:cNvPr id="132" name="Google Shape;132;p9"/>
          <p:cNvSpPr txBox="1">
            <a:spLocks noGrp="1"/>
          </p:cNvSpPr>
          <p:nvPr>
            <p:ph type="body" idx="21"/>
          </p:nvPr>
        </p:nvSpPr>
        <p:spPr>
          <a:xfrm>
            <a:off x="10943582" y="13965018"/>
            <a:ext cx="8385998" cy="503570"/>
          </a:xfrm>
          <a:prstGeom prst="rect">
            <a:avLst/>
          </a:prstGeom>
          <a:noFill/>
          <a:ln>
            <a:noFill/>
          </a:ln>
        </p:spPr>
        <p:txBody>
          <a:bodyPr spcFirstLastPara="1" wrap="square" lIns="91425" tIns="45700" rIns="91425" bIns="45700" anchor="t" anchorCtr="0">
            <a:normAutofit/>
          </a:bodyPr>
          <a:lstStyle>
            <a:lvl1pPr marL="322875" marR="0" lvl="0" indent="-161437" algn="l" rtl="0">
              <a:spcBef>
                <a:spcPts val="494"/>
              </a:spcBef>
              <a:spcAft>
                <a:spcPts val="0"/>
              </a:spcAft>
              <a:buClr>
                <a:srgbClr val="183E72"/>
              </a:buClr>
              <a:buSzPts val="3500"/>
              <a:buFont typeface="Arial"/>
              <a:buNone/>
              <a:defRPr sz="2472" b="1" i="0" u="none" strike="noStrike" cap="none">
                <a:solidFill>
                  <a:srgbClr val="183E72"/>
                </a:solidFill>
                <a:latin typeface="Arial"/>
                <a:ea typeface="Arial"/>
                <a:cs typeface="Arial"/>
                <a:sym typeface="Arial"/>
              </a:defRPr>
            </a:lvl1pPr>
            <a:lvl2pPr marL="645749" marR="0" lvl="1" indent="-457406" algn="l" rtl="0">
              <a:spcBef>
                <a:spcPts val="932"/>
              </a:spcBef>
              <a:spcAft>
                <a:spcPts val="0"/>
              </a:spcAft>
              <a:buClr>
                <a:schemeClr val="dk1"/>
              </a:buClr>
              <a:buSzPts val="6600"/>
              <a:buFont typeface="Arial"/>
              <a:buChar char="–"/>
              <a:defRPr sz="4661" b="0" i="0" u="none" strike="noStrike" cap="none">
                <a:solidFill>
                  <a:schemeClr val="dk1"/>
                </a:solidFill>
                <a:latin typeface="Arial"/>
                <a:ea typeface="Arial"/>
                <a:cs typeface="Arial"/>
                <a:sym typeface="Arial"/>
              </a:defRPr>
            </a:lvl2pPr>
            <a:lvl3pPr marL="968624" marR="0" lvl="2" indent="-412562" algn="l" rtl="0">
              <a:spcBef>
                <a:spcPts val="791"/>
              </a:spcBef>
              <a:spcAft>
                <a:spcPts val="0"/>
              </a:spcAft>
              <a:buClr>
                <a:schemeClr val="dk1"/>
              </a:buClr>
              <a:buSzPts val="5600"/>
              <a:buFont typeface="Arial"/>
              <a:buChar char="•"/>
              <a:defRPr sz="3955" b="0" i="0" u="none" strike="noStrike" cap="none">
                <a:solidFill>
                  <a:schemeClr val="dk1"/>
                </a:solidFill>
                <a:latin typeface="Arial"/>
                <a:ea typeface="Arial"/>
                <a:cs typeface="Arial"/>
                <a:sym typeface="Arial"/>
              </a:defRPr>
            </a:lvl3pPr>
            <a:lvl4pPr marL="1291499" marR="0" lvl="3" indent="-372203" algn="l" rtl="0">
              <a:spcBef>
                <a:spcPts val="664"/>
              </a:spcBef>
              <a:spcAft>
                <a:spcPts val="0"/>
              </a:spcAft>
              <a:buClr>
                <a:schemeClr val="dk1"/>
              </a:buClr>
              <a:buSzPts val="4700"/>
              <a:buFont typeface="Arial"/>
              <a:buChar char="–"/>
              <a:defRPr sz="3319" b="0" i="0" u="none" strike="noStrike" cap="none">
                <a:solidFill>
                  <a:schemeClr val="dk1"/>
                </a:solidFill>
                <a:latin typeface="Arial"/>
                <a:ea typeface="Arial"/>
                <a:cs typeface="Arial"/>
                <a:sym typeface="Arial"/>
              </a:defRPr>
            </a:lvl4pPr>
            <a:lvl5pPr marL="1614373" marR="0" lvl="4" indent="-372203" algn="l" rtl="0">
              <a:spcBef>
                <a:spcPts val="664"/>
              </a:spcBef>
              <a:spcAft>
                <a:spcPts val="0"/>
              </a:spcAft>
              <a:buClr>
                <a:schemeClr val="dk1"/>
              </a:buClr>
              <a:buSzPts val="4700"/>
              <a:buFont typeface="Arial"/>
              <a:buChar char="»"/>
              <a:defRPr sz="3319" b="0" i="0" u="none" strike="noStrike" cap="none">
                <a:solidFill>
                  <a:schemeClr val="dk1"/>
                </a:solidFill>
                <a:latin typeface="Arial"/>
                <a:ea typeface="Arial"/>
                <a:cs typeface="Arial"/>
                <a:sym typeface="Arial"/>
              </a:defRPr>
            </a:lvl5pPr>
            <a:lvl6pPr marL="1937248" marR="0" lvl="5" indent="-372203"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6pPr>
            <a:lvl7pPr marL="2260122" marR="0" lvl="6" indent="-372203"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7pPr>
            <a:lvl8pPr marL="2582997" marR="0" lvl="7" indent="-372203"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8pPr>
            <a:lvl9pPr marL="2905872" marR="0" lvl="8" indent="-372203"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9pPr>
          </a:lstStyle>
          <a:p>
            <a:endParaRPr/>
          </a:p>
        </p:txBody>
      </p:sp>
      <p:sp>
        <p:nvSpPr>
          <p:cNvPr id="133" name="Google Shape;133;p9"/>
          <p:cNvSpPr txBox="1">
            <a:spLocks noGrp="1"/>
          </p:cNvSpPr>
          <p:nvPr>
            <p:ph type="body" idx="22"/>
          </p:nvPr>
        </p:nvSpPr>
        <p:spPr>
          <a:xfrm>
            <a:off x="10943582" y="14490978"/>
            <a:ext cx="8359997" cy="2625758"/>
          </a:xfrm>
          <a:prstGeom prst="rect">
            <a:avLst/>
          </a:prstGeom>
          <a:noFill/>
          <a:ln>
            <a:noFill/>
          </a:ln>
        </p:spPr>
        <p:txBody>
          <a:bodyPr spcFirstLastPara="1" wrap="square" lIns="91425" tIns="45700" rIns="91425" bIns="45700" anchor="t" anchorCtr="0">
            <a:normAutofit/>
          </a:bodyPr>
          <a:lstStyle>
            <a:lvl1pPr marL="322875" marR="0" lvl="0" indent="-161437" algn="l" rtl="0">
              <a:spcBef>
                <a:spcPts val="254"/>
              </a:spcBef>
              <a:spcAft>
                <a:spcPts val="0"/>
              </a:spcAft>
              <a:buClr>
                <a:schemeClr val="dk1"/>
              </a:buClr>
              <a:buSzPts val="1800"/>
              <a:buFont typeface="Arial"/>
              <a:buNone/>
              <a:defRPr sz="1271" b="0" i="0" u="none" strike="noStrike" cap="none">
                <a:solidFill>
                  <a:schemeClr val="dk1"/>
                </a:solidFill>
                <a:latin typeface="Arial"/>
                <a:ea typeface="Arial"/>
                <a:cs typeface="Arial"/>
                <a:sym typeface="Arial"/>
              </a:defRPr>
            </a:lvl1pPr>
            <a:lvl2pPr marL="645749" marR="0" lvl="1" indent="-161437" algn="l" rtl="0">
              <a:spcBef>
                <a:spcPts val="367"/>
              </a:spcBef>
              <a:spcAft>
                <a:spcPts val="0"/>
              </a:spcAft>
              <a:buClr>
                <a:schemeClr val="lt1"/>
              </a:buClr>
              <a:buSzPts val="2600"/>
              <a:buFont typeface="Arial"/>
              <a:buNone/>
              <a:defRPr sz="1836" b="0" i="0" u="none" strike="noStrike" cap="none">
                <a:solidFill>
                  <a:schemeClr val="lt1"/>
                </a:solidFill>
                <a:latin typeface="Arial"/>
                <a:ea typeface="Arial"/>
                <a:cs typeface="Arial"/>
                <a:sym typeface="Arial"/>
              </a:defRPr>
            </a:lvl2pPr>
            <a:lvl3pPr marL="968624" marR="0" lvl="2" indent="-278031" algn="l" rtl="0">
              <a:spcBef>
                <a:spcPts val="367"/>
              </a:spcBef>
              <a:spcAft>
                <a:spcPts val="0"/>
              </a:spcAft>
              <a:buClr>
                <a:schemeClr val="lt1"/>
              </a:buClr>
              <a:buSzPts val="2600"/>
              <a:buFont typeface="Arial"/>
              <a:buChar char="•"/>
              <a:defRPr sz="1836" b="0" i="0" u="none" strike="noStrike" cap="none">
                <a:solidFill>
                  <a:schemeClr val="lt1"/>
                </a:solidFill>
                <a:latin typeface="Arial"/>
                <a:ea typeface="Arial"/>
                <a:cs typeface="Arial"/>
                <a:sym typeface="Arial"/>
              </a:defRPr>
            </a:lvl3pPr>
            <a:lvl4pPr marL="1291499" marR="0" lvl="3" indent="-228703" algn="l" rtl="0">
              <a:spcBef>
                <a:spcPts val="212"/>
              </a:spcBef>
              <a:spcAft>
                <a:spcPts val="0"/>
              </a:spcAft>
              <a:buClr>
                <a:schemeClr val="dk1"/>
              </a:buClr>
              <a:buSzPts val="1500"/>
              <a:buFont typeface="Arial"/>
              <a:buChar char="–"/>
              <a:defRPr sz="1059" b="0" i="0" u="none" strike="noStrike" cap="none">
                <a:solidFill>
                  <a:schemeClr val="dk1"/>
                </a:solidFill>
                <a:latin typeface="Arial"/>
                <a:ea typeface="Arial"/>
                <a:cs typeface="Arial"/>
                <a:sym typeface="Arial"/>
              </a:defRPr>
            </a:lvl4pPr>
            <a:lvl5pPr marL="1614373" marR="0" lvl="4" indent="-228703" algn="l" rtl="0">
              <a:spcBef>
                <a:spcPts val="212"/>
              </a:spcBef>
              <a:spcAft>
                <a:spcPts val="0"/>
              </a:spcAft>
              <a:buClr>
                <a:schemeClr val="dk1"/>
              </a:buClr>
              <a:buSzPts val="1500"/>
              <a:buFont typeface="Arial"/>
              <a:buChar char="»"/>
              <a:defRPr sz="1059" b="0" i="0" u="none" strike="noStrike" cap="none">
                <a:solidFill>
                  <a:schemeClr val="dk1"/>
                </a:solidFill>
                <a:latin typeface="Arial"/>
                <a:ea typeface="Arial"/>
                <a:cs typeface="Arial"/>
                <a:sym typeface="Arial"/>
              </a:defRPr>
            </a:lvl5pPr>
            <a:lvl6pPr marL="1937248" marR="0" lvl="5" indent="-372203"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6pPr>
            <a:lvl7pPr marL="2260122" marR="0" lvl="6" indent="-372203"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7pPr>
            <a:lvl8pPr marL="2582997" marR="0" lvl="7" indent="-372203"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8pPr>
            <a:lvl9pPr marL="2905872" marR="0" lvl="8" indent="-372203"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9pPr>
          </a:lstStyle>
          <a:p>
            <a:endParaRPr/>
          </a:p>
        </p:txBody>
      </p:sp>
      <p:sp>
        <p:nvSpPr>
          <p:cNvPr id="134" name="Google Shape;134;p9"/>
          <p:cNvSpPr txBox="1">
            <a:spLocks noGrp="1"/>
          </p:cNvSpPr>
          <p:nvPr>
            <p:ph type="body" idx="23"/>
          </p:nvPr>
        </p:nvSpPr>
        <p:spPr>
          <a:xfrm>
            <a:off x="20122998" y="18676993"/>
            <a:ext cx="8423611" cy="252169"/>
          </a:xfrm>
          <a:prstGeom prst="rect">
            <a:avLst/>
          </a:prstGeom>
          <a:noFill/>
          <a:ln>
            <a:noFill/>
          </a:ln>
        </p:spPr>
        <p:txBody>
          <a:bodyPr spcFirstLastPara="1" wrap="square" lIns="91425" tIns="45700" rIns="91425" bIns="45700" anchor="t" anchorCtr="0">
            <a:noAutofit/>
          </a:bodyPr>
          <a:lstStyle>
            <a:lvl1pPr marL="322875" marR="0" lvl="0" indent="-161437" algn="l" rtl="0">
              <a:spcBef>
                <a:spcPts val="184"/>
              </a:spcBef>
              <a:spcAft>
                <a:spcPts val="0"/>
              </a:spcAft>
              <a:buClr>
                <a:schemeClr val="dk1"/>
              </a:buClr>
              <a:buSzPts val="1300"/>
              <a:buFont typeface="Arial"/>
              <a:buNone/>
              <a:defRPr sz="918" b="0" i="1" u="none" strike="noStrike" cap="none">
                <a:solidFill>
                  <a:schemeClr val="dk1"/>
                </a:solidFill>
                <a:latin typeface="Arial"/>
                <a:ea typeface="Arial"/>
                <a:cs typeface="Arial"/>
                <a:sym typeface="Arial"/>
              </a:defRPr>
            </a:lvl1pPr>
            <a:lvl2pPr marL="645749" marR="0" lvl="1" indent="-457406" algn="l" rtl="0">
              <a:spcBef>
                <a:spcPts val="932"/>
              </a:spcBef>
              <a:spcAft>
                <a:spcPts val="0"/>
              </a:spcAft>
              <a:buClr>
                <a:schemeClr val="dk1"/>
              </a:buClr>
              <a:buSzPts val="6600"/>
              <a:buFont typeface="Arial"/>
              <a:buChar char="–"/>
              <a:defRPr sz="4661" b="0" i="0" u="none" strike="noStrike" cap="none">
                <a:solidFill>
                  <a:schemeClr val="dk1"/>
                </a:solidFill>
                <a:latin typeface="Arial"/>
                <a:ea typeface="Arial"/>
                <a:cs typeface="Arial"/>
                <a:sym typeface="Arial"/>
              </a:defRPr>
            </a:lvl2pPr>
            <a:lvl3pPr marL="968624" marR="0" lvl="2" indent="-412562" algn="l" rtl="0">
              <a:spcBef>
                <a:spcPts val="791"/>
              </a:spcBef>
              <a:spcAft>
                <a:spcPts val="0"/>
              </a:spcAft>
              <a:buClr>
                <a:schemeClr val="dk1"/>
              </a:buClr>
              <a:buSzPts val="5600"/>
              <a:buFont typeface="Arial"/>
              <a:buChar char="•"/>
              <a:defRPr sz="3955" b="0" i="0" u="none" strike="noStrike" cap="none">
                <a:solidFill>
                  <a:schemeClr val="dk1"/>
                </a:solidFill>
                <a:latin typeface="Arial"/>
                <a:ea typeface="Arial"/>
                <a:cs typeface="Arial"/>
                <a:sym typeface="Arial"/>
              </a:defRPr>
            </a:lvl3pPr>
            <a:lvl4pPr marL="1291499" marR="0" lvl="3" indent="-372203" algn="l" rtl="0">
              <a:spcBef>
                <a:spcPts val="664"/>
              </a:spcBef>
              <a:spcAft>
                <a:spcPts val="0"/>
              </a:spcAft>
              <a:buClr>
                <a:schemeClr val="dk1"/>
              </a:buClr>
              <a:buSzPts val="4700"/>
              <a:buFont typeface="Arial"/>
              <a:buChar char="–"/>
              <a:defRPr sz="3319" b="0" i="0" u="none" strike="noStrike" cap="none">
                <a:solidFill>
                  <a:schemeClr val="dk1"/>
                </a:solidFill>
                <a:latin typeface="Arial"/>
                <a:ea typeface="Arial"/>
                <a:cs typeface="Arial"/>
                <a:sym typeface="Arial"/>
              </a:defRPr>
            </a:lvl4pPr>
            <a:lvl5pPr marL="1614373" marR="0" lvl="4" indent="-372203" algn="l" rtl="0">
              <a:spcBef>
                <a:spcPts val="664"/>
              </a:spcBef>
              <a:spcAft>
                <a:spcPts val="0"/>
              </a:spcAft>
              <a:buClr>
                <a:schemeClr val="dk1"/>
              </a:buClr>
              <a:buSzPts val="4700"/>
              <a:buFont typeface="Arial"/>
              <a:buChar char="»"/>
              <a:defRPr sz="3319" b="0" i="0" u="none" strike="noStrike" cap="none">
                <a:solidFill>
                  <a:schemeClr val="dk1"/>
                </a:solidFill>
                <a:latin typeface="Arial"/>
                <a:ea typeface="Arial"/>
                <a:cs typeface="Arial"/>
                <a:sym typeface="Arial"/>
              </a:defRPr>
            </a:lvl5pPr>
            <a:lvl6pPr marL="1937248" marR="0" lvl="5" indent="-372203"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6pPr>
            <a:lvl7pPr marL="2260122" marR="0" lvl="6" indent="-372203"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7pPr>
            <a:lvl8pPr marL="2582997" marR="0" lvl="7" indent="-372203"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8pPr>
            <a:lvl9pPr marL="2905872" marR="0" lvl="8" indent="-372203"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9pPr>
          </a:lstStyle>
          <a:p>
            <a:endParaRPr/>
          </a:p>
        </p:txBody>
      </p:sp>
      <p:sp>
        <p:nvSpPr>
          <p:cNvPr id="135" name="Google Shape;135;p9"/>
          <p:cNvSpPr txBox="1">
            <a:spLocks noGrp="1"/>
          </p:cNvSpPr>
          <p:nvPr>
            <p:ph type="body" idx="24"/>
          </p:nvPr>
        </p:nvSpPr>
        <p:spPr>
          <a:xfrm>
            <a:off x="10924162" y="18676993"/>
            <a:ext cx="8423611" cy="252169"/>
          </a:xfrm>
          <a:prstGeom prst="rect">
            <a:avLst/>
          </a:prstGeom>
          <a:noFill/>
          <a:ln>
            <a:noFill/>
          </a:ln>
        </p:spPr>
        <p:txBody>
          <a:bodyPr spcFirstLastPara="1" wrap="square" lIns="91425" tIns="45700" rIns="91425" bIns="45700" anchor="t" anchorCtr="0">
            <a:noAutofit/>
          </a:bodyPr>
          <a:lstStyle>
            <a:lvl1pPr marL="322875" marR="0" lvl="0" indent="-161437" algn="l" rtl="0">
              <a:spcBef>
                <a:spcPts val="184"/>
              </a:spcBef>
              <a:spcAft>
                <a:spcPts val="0"/>
              </a:spcAft>
              <a:buClr>
                <a:schemeClr val="dk1"/>
              </a:buClr>
              <a:buSzPts val="1300"/>
              <a:buFont typeface="Arial"/>
              <a:buNone/>
              <a:defRPr sz="918" b="0" i="1" u="none" strike="noStrike" cap="none">
                <a:solidFill>
                  <a:schemeClr val="dk1"/>
                </a:solidFill>
                <a:latin typeface="Arial"/>
                <a:ea typeface="Arial"/>
                <a:cs typeface="Arial"/>
                <a:sym typeface="Arial"/>
              </a:defRPr>
            </a:lvl1pPr>
            <a:lvl2pPr marL="645749" marR="0" lvl="1" indent="-457406" algn="l" rtl="0">
              <a:spcBef>
                <a:spcPts val="932"/>
              </a:spcBef>
              <a:spcAft>
                <a:spcPts val="0"/>
              </a:spcAft>
              <a:buClr>
                <a:schemeClr val="dk1"/>
              </a:buClr>
              <a:buSzPts val="6600"/>
              <a:buFont typeface="Arial"/>
              <a:buChar char="–"/>
              <a:defRPr sz="4661" b="0" i="0" u="none" strike="noStrike" cap="none">
                <a:solidFill>
                  <a:schemeClr val="dk1"/>
                </a:solidFill>
                <a:latin typeface="Arial"/>
                <a:ea typeface="Arial"/>
                <a:cs typeface="Arial"/>
                <a:sym typeface="Arial"/>
              </a:defRPr>
            </a:lvl2pPr>
            <a:lvl3pPr marL="968624" marR="0" lvl="2" indent="-412562" algn="l" rtl="0">
              <a:spcBef>
                <a:spcPts val="791"/>
              </a:spcBef>
              <a:spcAft>
                <a:spcPts val="0"/>
              </a:spcAft>
              <a:buClr>
                <a:schemeClr val="dk1"/>
              </a:buClr>
              <a:buSzPts val="5600"/>
              <a:buFont typeface="Arial"/>
              <a:buChar char="•"/>
              <a:defRPr sz="3955" b="0" i="0" u="none" strike="noStrike" cap="none">
                <a:solidFill>
                  <a:schemeClr val="dk1"/>
                </a:solidFill>
                <a:latin typeface="Arial"/>
                <a:ea typeface="Arial"/>
                <a:cs typeface="Arial"/>
                <a:sym typeface="Arial"/>
              </a:defRPr>
            </a:lvl3pPr>
            <a:lvl4pPr marL="1291499" marR="0" lvl="3" indent="-372203" algn="l" rtl="0">
              <a:spcBef>
                <a:spcPts val="664"/>
              </a:spcBef>
              <a:spcAft>
                <a:spcPts val="0"/>
              </a:spcAft>
              <a:buClr>
                <a:schemeClr val="dk1"/>
              </a:buClr>
              <a:buSzPts val="4700"/>
              <a:buFont typeface="Arial"/>
              <a:buChar char="–"/>
              <a:defRPr sz="3319" b="0" i="0" u="none" strike="noStrike" cap="none">
                <a:solidFill>
                  <a:schemeClr val="dk1"/>
                </a:solidFill>
                <a:latin typeface="Arial"/>
                <a:ea typeface="Arial"/>
                <a:cs typeface="Arial"/>
                <a:sym typeface="Arial"/>
              </a:defRPr>
            </a:lvl4pPr>
            <a:lvl5pPr marL="1614373" marR="0" lvl="4" indent="-372203" algn="l" rtl="0">
              <a:spcBef>
                <a:spcPts val="664"/>
              </a:spcBef>
              <a:spcAft>
                <a:spcPts val="0"/>
              </a:spcAft>
              <a:buClr>
                <a:schemeClr val="dk1"/>
              </a:buClr>
              <a:buSzPts val="4700"/>
              <a:buFont typeface="Arial"/>
              <a:buChar char="»"/>
              <a:defRPr sz="3319" b="0" i="0" u="none" strike="noStrike" cap="none">
                <a:solidFill>
                  <a:schemeClr val="dk1"/>
                </a:solidFill>
                <a:latin typeface="Arial"/>
                <a:ea typeface="Arial"/>
                <a:cs typeface="Arial"/>
                <a:sym typeface="Arial"/>
              </a:defRPr>
            </a:lvl5pPr>
            <a:lvl6pPr marL="1937248" marR="0" lvl="5" indent="-372203"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6pPr>
            <a:lvl7pPr marL="2260122" marR="0" lvl="6" indent="-372203"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7pPr>
            <a:lvl8pPr marL="2582997" marR="0" lvl="7" indent="-372203"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8pPr>
            <a:lvl9pPr marL="2905872" marR="0" lvl="8" indent="-372203"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9pPr>
          </a:lstStyle>
          <a:p>
            <a:endParaRPr/>
          </a:p>
        </p:txBody>
      </p:sp>
      <p:sp>
        <p:nvSpPr>
          <p:cNvPr id="136" name="Google Shape;136;p9"/>
          <p:cNvSpPr txBox="1">
            <a:spLocks noGrp="1"/>
          </p:cNvSpPr>
          <p:nvPr>
            <p:ph type="body" idx="25"/>
          </p:nvPr>
        </p:nvSpPr>
        <p:spPr>
          <a:xfrm>
            <a:off x="1890218" y="18712963"/>
            <a:ext cx="8423611" cy="252169"/>
          </a:xfrm>
          <a:prstGeom prst="rect">
            <a:avLst/>
          </a:prstGeom>
          <a:noFill/>
          <a:ln>
            <a:noFill/>
          </a:ln>
        </p:spPr>
        <p:txBody>
          <a:bodyPr spcFirstLastPara="1" wrap="square" lIns="91425" tIns="45700" rIns="91425" bIns="45700" anchor="t" anchorCtr="0">
            <a:noAutofit/>
          </a:bodyPr>
          <a:lstStyle>
            <a:lvl1pPr marL="322875" marR="0" lvl="0" indent="-161437" algn="l" rtl="0">
              <a:spcBef>
                <a:spcPts val="184"/>
              </a:spcBef>
              <a:spcAft>
                <a:spcPts val="0"/>
              </a:spcAft>
              <a:buClr>
                <a:schemeClr val="dk1"/>
              </a:buClr>
              <a:buSzPts val="1300"/>
              <a:buFont typeface="Arial"/>
              <a:buNone/>
              <a:defRPr sz="918" b="0" i="1" u="none" strike="noStrike" cap="none">
                <a:solidFill>
                  <a:schemeClr val="dk1"/>
                </a:solidFill>
                <a:latin typeface="Arial"/>
                <a:ea typeface="Arial"/>
                <a:cs typeface="Arial"/>
                <a:sym typeface="Arial"/>
              </a:defRPr>
            </a:lvl1pPr>
            <a:lvl2pPr marL="645749" marR="0" lvl="1" indent="-457406" algn="l" rtl="0">
              <a:spcBef>
                <a:spcPts val="932"/>
              </a:spcBef>
              <a:spcAft>
                <a:spcPts val="0"/>
              </a:spcAft>
              <a:buClr>
                <a:schemeClr val="dk1"/>
              </a:buClr>
              <a:buSzPts val="6600"/>
              <a:buFont typeface="Arial"/>
              <a:buChar char="–"/>
              <a:defRPr sz="4661" b="0" i="0" u="none" strike="noStrike" cap="none">
                <a:solidFill>
                  <a:schemeClr val="dk1"/>
                </a:solidFill>
                <a:latin typeface="Arial"/>
                <a:ea typeface="Arial"/>
                <a:cs typeface="Arial"/>
                <a:sym typeface="Arial"/>
              </a:defRPr>
            </a:lvl2pPr>
            <a:lvl3pPr marL="968624" marR="0" lvl="2" indent="-412562" algn="l" rtl="0">
              <a:spcBef>
                <a:spcPts val="791"/>
              </a:spcBef>
              <a:spcAft>
                <a:spcPts val="0"/>
              </a:spcAft>
              <a:buClr>
                <a:schemeClr val="dk1"/>
              </a:buClr>
              <a:buSzPts val="5600"/>
              <a:buFont typeface="Arial"/>
              <a:buChar char="•"/>
              <a:defRPr sz="3955" b="0" i="0" u="none" strike="noStrike" cap="none">
                <a:solidFill>
                  <a:schemeClr val="dk1"/>
                </a:solidFill>
                <a:latin typeface="Arial"/>
                <a:ea typeface="Arial"/>
                <a:cs typeface="Arial"/>
                <a:sym typeface="Arial"/>
              </a:defRPr>
            </a:lvl3pPr>
            <a:lvl4pPr marL="1291499" marR="0" lvl="3" indent="-372203" algn="l" rtl="0">
              <a:spcBef>
                <a:spcPts val="664"/>
              </a:spcBef>
              <a:spcAft>
                <a:spcPts val="0"/>
              </a:spcAft>
              <a:buClr>
                <a:schemeClr val="dk1"/>
              </a:buClr>
              <a:buSzPts val="4700"/>
              <a:buFont typeface="Arial"/>
              <a:buChar char="–"/>
              <a:defRPr sz="3319" b="0" i="0" u="none" strike="noStrike" cap="none">
                <a:solidFill>
                  <a:schemeClr val="dk1"/>
                </a:solidFill>
                <a:latin typeface="Arial"/>
                <a:ea typeface="Arial"/>
                <a:cs typeface="Arial"/>
                <a:sym typeface="Arial"/>
              </a:defRPr>
            </a:lvl4pPr>
            <a:lvl5pPr marL="1614373" marR="0" lvl="4" indent="-372203" algn="l" rtl="0">
              <a:spcBef>
                <a:spcPts val="664"/>
              </a:spcBef>
              <a:spcAft>
                <a:spcPts val="0"/>
              </a:spcAft>
              <a:buClr>
                <a:schemeClr val="dk1"/>
              </a:buClr>
              <a:buSzPts val="4700"/>
              <a:buFont typeface="Arial"/>
              <a:buChar char="»"/>
              <a:defRPr sz="3319" b="0" i="0" u="none" strike="noStrike" cap="none">
                <a:solidFill>
                  <a:schemeClr val="dk1"/>
                </a:solidFill>
                <a:latin typeface="Arial"/>
                <a:ea typeface="Arial"/>
                <a:cs typeface="Arial"/>
                <a:sym typeface="Arial"/>
              </a:defRPr>
            </a:lvl5pPr>
            <a:lvl6pPr marL="1937248" marR="0" lvl="5" indent="-372203"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6pPr>
            <a:lvl7pPr marL="2260122" marR="0" lvl="6" indent="-372203"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7pPr>
            <a:lvl8pPr marL="2582997" marR="0" lvl="7" indent="-372203"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8pPr>
            <a:lvl9pPr marL="2905872" marR="0" lvl="8" indent="-372203"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9pPr>
          </a:lstStyle>
          <a:p>
            <a:endParaRPr/>
          </a:p>
        </p:txBody>
      </p:sp>
      <p:sp>
        <p:nvSpPr>
          <p:cNvPr id="137" name="Google Shape;137;p9"/>
          <p:cNvSpPr txBox="1">
            <a:spLocks noGrp="1"/>
          </p:cNvSpPr>
          <p:nvPr>
            <p:ph type="body" idx="26"/>
          </p:nvPr>
        </p:nvSpPr>
        <p:spPr>
          <a:xfrm>
            <a:off x="20214986" y="13965018"/>
            <a:ext cx="8385998" cy="503570"/>
          </a:xfrm>
          <a:prstGeom prst="rect">
            <a:avLst/>
          </a:prstGeom>
          <a:noFill/>
          <a:ln>
            <a:noFill/>
          </a:ln>
        </p:spPr>
        <p:txBody>
          <a:bodyPr spcFirstLastPara="1" wrap="square" lIns="91425" tIns="45700" rIns="91425" bIns="45700" anchor="t" anchorCtr="0">
            <a:normAutofit/>
          </a:bodyPr>
          <a:lstStyle>
            <a:lvl1pPr marL="322875" marR="0" lvl="0" indent="-161437" algn="l" rtl="0">
              <a:spcBef>
                <a:spcPts val="494"/>
              </a:spcBef>
              <a:spcAft>
                <a:spcPts val="0"/>
              </a:spcAft>
              <a:buClr>
                <a:srgbClr val="183E72"/>
              </a:buClr>
              <a:buSzPts val="3500"/>
              <a:buFont typeface="Arial"/>
              <a:buNone/>
              <a:defRPr sz="2472" b="1" i="0" u="none" strike="noStrike" cap="none">
                <a:solidFill>
                  <a:srgbClr val="183E72"/>
                </a:solidFill>
                <a:latin typeface="Arial"/>
                <a:ea typeface="Arial"/>
                <a:cs typeface="Arial"/>
                <a:sym typeface="Arial"/>
              </a:defRPr>
            </a:lvl1pPr>
            <a:lvl2pPr marL="645749" marR="0" lvl="1" indent="-457406" algn="l" rtl="0">
              <a:spcBef>
                <a:spcPts val="932"/>
              </a:spcBef>
              <a:spcAft>
                <a:spcPts val="0"/>
              </a:spcAft>
              <a:buClr>
                <a:schemeClr val="dk1"/>
              </a:buClr>
              <a:buSzPts val="6600"/>
              <a:buFont typeface="Arial"/>
              <a:buChar char="–"/>
              <a:defRPr sz="4661" b="0" i="0" u="none" strike="noStrike" cap="none">
                <a:solidFill>
                  <a:schemeClr val="dk1"/>
                </a:solidFill>
                <a:latin typeface="Arial"/>
                <a:ea typeface="Arial"/>
                <a:cs typeface="Arial"/>
                <a:sym typeface="Arial"/>
              </a:defRPr>
            </a:lvl2pPr>
            <a:lvl3pPr marL="968624" marR="0" lvl="2" indent="-412562" algn="l" rtl="0">
              <a:spcBef>
                <a:spcPts val="791"/>
              </a:spcBef>
              <a:spcAft>
                <a:spcPts val="0"/>
              </a:spcAft>
              <a:buClr>
                <a:schemeClr val="dk1"/>
              </a:buClr>
              <a:buSzPts val="5600"/>
              <a:buFont typeface="Arial"/>
              <a:buChar char="•"/>
              <a:defRPr sz="3955" b="0" i="0" u="none" strike="noStrike" cap="none">
                <a:solidFill>
                  <a:schemeClr val="dk1"/>
                </a:solidFill>
                <a:latin typeface="Arial"/>
                <a:ea typeface="Arial"/>
                <a:cs typeface="Arial"/>
                <a:sym typeface="Arial"/>
              </a:defRPr>
            </a:lvl3pPr>
            <a:lvl4pPr marL="1291499" marR="0" lvl="3" indent="-372203" algn="l" rtl="0">
              <a:spcBef>
                <a:spcPts val="664"/>
              </a:spcBef>
              <a:spcAft>
                <a:spcPts val="0"/>
              </a:spcAft>
              <a:buClr>
                <a:schemeClr val="dk1"/>
              </a:buClr>
              <a:buSzPts val="4700"/>
              <a:buFont typeface="Arial"/>
              <a:buChar char="–"/>
              <a:defRPr sz="3319" b="0" i="0" u="none" strike="noStrike" cap="none">
                <a:solidFill>
                  <a:schemeClr val="dk1"/>
                </a:solidFill>
                <a:latin typeface="Arial"/>
                <a:ea typeface="Arial"/>
                <a:cs typeface="Arial"/>
                <a:sym typeface="Arial"/>
              </a:defRPr>
            </a:lvl4pPr>
            <a:lvl5pPr marL="1614373" marR="0" lvl="4" indent="-372203" algn="l" rtl="0">
              <a:spcBef>
                <a:spcPts val="664"/>
              </a:spcBef>
              <a:spcAft>
                <a:spcPts val="0"/>
              </a:spcAft>
              <a:buClr>
                <a:schemeClr val="dk1"/>
              </a:buClr>
              <a:buSzPts val="4700"/>
              <a:buFont typeface="Arial"/>
              <a:buChar char="»"/>
              <a:defRPr sz="3319" b="0" i="0" u="none" strike="noStrike" cap="none">
                <a:solidFill>
                  <a:schemeClr val="dk1"/>
                </a:solidFill>
                <a:latin typeface="Arial"/>
                <a:ea typeface="Arial"/>
                <a:cs typeface="Arial"/>
                <a:sym typeface="Arial"/>
              </a:defRPr>
            </a:lvl5pPr>
            <a:lvl6pPr marL="1937248" marR="0" lvl="5" indent="-372203"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6pPr>
            <a:lvl7pPr marL="2260122" marR="0" lvl="6" indent="-372203"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7pPr>
            <a:lvl8pPr marL="2582997" marR="0" lvl="7" indent="-372203"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8pPr>
            <a:lvl9pPr marL="2905872" marR="0" lvl="8" indent="-372203"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9pPr>
          </a:lstStyle>
          <a:p>
            <a:endParaRPr/>
          </a:p>
        </p:txBody>
      </p:sp>
      <p:sp>
        <p:nvSpPr>
          <p:cNvPr id="138" name="Google Shape;138;p9"/>
          <p:cNvSpPr txBox="1">
            <a:spLocks noGrp="1"/>
          </p:cNvSpPr>
          <p:nvPr>
            <p:ph type="body" idx="27"/>
          </p:nvPr>
        </p:nvSpPr>
        <p:spPr>
          <a:xfrm>
            <a:off x="20214986" y="14490978"/>
            <a:ext cx="8359997" cy="2625758"/>
          </a:xfrm>
          <a:prstGeom prst="rect">
            <a:avLst/>
          </a:prstGeom>
          <a:noFill/>
          <a:ln>
            <a:noFill/>
          </a:ln>
        </p:spPr>
        <p:txBody>
          <a:bodyPr spcFirstLastPara="1" wrap="square" lIns="91425" tIns="45700" rIns="91425" bIns="45700" anchor="t" anchorCtr="0">
            <a:normAutofit/>
          </a:bodyPr>
          <a:lstStyle>
            <a:lvl1pPr marL="322875" marR="0" lvl="0" indent="-161437" algn="l" rtl="0">
              <a:spcBef>
                <a:spcPts val="254"/>
              </a:spcBef>
              <a:spcAft>
                <a:spcPts val="0"/>
              </a:spcAft>
              <a:buClr>
                <a:schemeClr val="dk1"/>
              </a:buClr>
              <a:buSzPts val="1800"/>
              <a:buFont typeface="Arial"/>
              <a:buNone/>
              <a:defRPr sz="1271" b="0" i="0" u="none" strike="noStrike" cap="none">
                <a:solidFill>
                  <a:schemeClr val="dk1"/>
                </a:solidFill>
                <a:latin typeface="Arial"/>
                <a:ea typeface="Arial"/>
                <a:cs typeface="Arial"/>
                <a:sym typeface="Arial"/>
              </a:defRPr>
            </a:lvl1pPr>
            <a:lvl2pPr marL="645749" marR="0" lvl="1" indent="-161437" algn="l" rtl="0">
              <a:spcBef>
                <a:spcPts val="367"/>
              </a:spcBef>
              <a:spcAft>
                <a:spcPts val="0"/>
              </a:spcAft>
              <a:buClr>
                <a:schemeClr val="lt1"/>
              </a:buClr>
              <a:buSzPts val="2600"/>
              <a:buFont typeface="Arial"/>
              <a:buNone/>
              <a:defRPr sz="1836" b="0" i="0" u="none" strike="noStrike" cap="none">
                <a:solidFill>
                  <a:schemeClr val="lt1"/>
                </a:solidFill>
                <a:latin typeface="Arial"/>
                <a:ea typeface="Arial"/>
                <a:cs typeface="Arial"/>
                <a:sym typeface="Arial"/>
              </a:defRPr>
            </a:lvl2pPr>
            <a:lvl3pPr marL="968624" marR="0" lvl="2" indent="-278031" algn="l" rtl="0">
              <a:spcBef>
                <a:spcPts val="367"/>
              </a:spcBef>
              <a:spcAft>
                <a:spcPts val="0"/>
              </a:spcAft>
              <a:buClr>
                <a:schemeClr val="lt1"/>
              </a:buClr>
              <a:buSzPts val="2600"/>
              <a:buFont typeface="Arial"/>
              <a:buChar char="•"/>
              <a:defRPr sz="1836" b="0" i="0" u="none" strike="noStrike" cap="none">
                <a:solidFill>
                  <a:schemeClr val="lt1"/>
                </a:solidFill>
                <a:latin typeface="Arial"/>
                <a:ea typeface="Arial"/>
                <a:cs typeface="Arial"/>
                <a:sym typeface="Arial"/>
              </a:defRPr>
            </a:lvl3pPr>
            <a:lvl4pPr marL="1291499" marR="0" lvl="3" indent="-228703" algn="l" rtl="0">
              <a:spcBef>
                <a:spcPts val="212"/>
              </a:spcBef>
              <a:spcAft>
                <a:spcPts val="0"/>
              </a:spcAft>
              <a:buClr>
                <a:schemeClr val="dk1"/>
              </a:buClr>
              <a:buSzPts val="1500"/>
              <a:buFont typeface="Arial"/>
              <a:buChar char="–"/>
              <a:defRPr sz="1059" b="0" i="0" u="none" strike="noStrike" cap="none">
                <a:solidFill>
                  <a:schemeClr val="dk1"/>
                </a:solidFill>
                <a:latin typeface="Arial"/>
                <a:ea typeface="Arial"/>
                <a:cs typeface="Arial"/>
                <a:sym typeface="Arial"/>
              </a:defRPr>
            </a:lvl4pPr>
            <a:lvl5pPr marL="1614373" marR="0" lvl="4" indent="-228703" algn="l" rtl="0">
              <a:spcBef>
                <a:spcPts val="212"/>
              </a:spcBef>
              <a:spcAft>
                <a:spcPts val="0"/>
              </a:spcAft>
              <a:buClr>
                <a:schemeClr val="dk1"/>
              </a:buClr>
              <a:buSzPts val="1500"/>
              <a:buFont typeface="Arial"/>
              <a:buChar char="»"/>
              <a:defRPr sz="1059" b="0" i="0" u="none" strike="noStrike" cap="none">
                <a:solidFill>
                  <a:schemeClr val="dk1"/>
                </a:solidFill>
                <a:latin typeface="Arial"/>
                <a:ea typeface="Arial"/>
                <a:cs typeface="Arial"/>
                <a:sym typeface="Arial"/>
              </a:defRPr>
            </a:lvl5pPr>
            <a:lvl6pPr marL="1937248" marR="0" lvl="5" indent="-372203"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6pPr>
            <a:lvl7pPr marL="2260122" marR="0" lvl="6" indent="-372203"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7pPr>
            <a:lvl8pPr marL="2582997" marR="0" lvl="7" indent="-372203"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8pPr>
            <a:lvl9pPr marL="2905872" marR="0" lvl="8" indent="-372203"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9pPr>
          </a:lstStyle>
          <a:p>
            <a:endParaRPr/>
          </a:p>
        </p:txBody>
      </p:sp>
      <p:sp>
        <p:nvSpPr>
          <p:cNvPr id="139" name="Google Shape;139;p9"/>
          <p:cNvSpPr>
            <a:spLocks noGrp="1"/>
          </p:cNvSpPr>
          <p:nvPr>
            <p:ph type="chart" idx="28"/>
          </p:nvPr>
        </p:nvSpPr>
        <p:spPr>
          <a:xfrm>
            <a:off x="11105791" y="5440297"/>
            <a:ext cx="8077595" cy="2338003"/>
          </a:xfrm>
          <a:prstGeom prst="rect">
            <a:avLst/>
          </a:prstGeom>
          <a:noFill/>
          <a:ln>
            <a:noFill/>
          </a:ln>
        </p:spPr>
        <p:txBody>
          <a:bodyPr spcFirstLastPara="1" wrap="square" lIns="91425" tIns="45700" rIns="91425" bIns="45700" anchor="t" anchorCtr="0">
            <a:noAutofit/>
          </a:bodyPr>
          <a:lstStyle>
            <a:lvl1pPr marR="0" lvl="0" algn="ctr" rtl="0">
              <a:spcBef>
                <a:spcPts val="565"/>
              </a:spcBef>
              <a:spcAft>
                <a:spcPts val="0"/>
              </a:spcAft>
              <a:buClr>
                <a:schemeClr val="lt1"/>
              </a:buClr>
              <a:buSzPts val="4000"/>
              <a:buFont typeface="Arial"/>
              <a:buNone/>
              <a:defRPr sz="2825" b="1" i="0" u="none" strike="noStrike" cap="none">
                <a:solidFill>
                  <a:schemeClr val="lt1"/>
                </a:solidFill>
                <a:latin typeface="Arial"/>
                <a:ea typeface="Arial"/>
                <a:cs typeface="Arial"/>
                <a:sym typeface="Arial"/>
              </a:defRPr>
            </a:lvl1pPr>
            <a:lvl2pPr marR="0" lvl="1" algn="l" rtl="0">
              <a:spcBef>
                <a:spcPts val="932"/>
              </a:spcBef>
              <a:spcAft>
                <a:spcPts val="0"/>
              </a:spcAft>
              <a:buClr>
                <a:schemeClr val="dk1"/>
              </a:buClr>
              <a:buSzPts val="6600"/>
              <a:buFont typeface="Arial"/>
              <a:buChar char="–"/>
              <a:defRPr sz="4661" b="0" i="0" u="none" strike="noStrike" cap="none">
                <a:solidFill>
                  <a:schemeClr val="dk1"/>
                </a:solidFill>
                <a:latin typeface="Arial"/>
                <a:ea typeface="Arial"/>
                <a:cs typeface="Arial"/>
                <a:sym typeface="Arial"/>
              </a:defRPr>
            </a:lvl2pPr>
            <a:lvl3pPr marR="0" lvl="2" algn="l" rtl="0">
              <a:spcBef>
                <a:spcPts val="791"/>
              </a:spcBef>
              <a:spcAft>
                <a:spcPts val="0"/>
              </a:spcAft>
              <a:buClr>
                <a:schemeClr val="dk1"/>
              </a:buClr>
              <a:buSzPts val="5600"/>
              <a:buFont typeface="Arial"/>
              <a:buChar char="•"/>
              <a:defRPr sz="3955" b="0" i="0" u="none" strike="noStrike" cap="none">
                <a:solidFill>
                  <a:schemeClr val="dk1"/>
                </a:solidFill>
                <a:latin typeface="Arial"/>
                <a:ea typeface="Arial"/>
                <a:cs typeface="Arial"/>
                <a:sym typeface="Arial"/>
              </a:defRPr>
            </a:lvl3pPr>
            <a:lvl4pPr marR="0" lvl="3" algn="l" rtl="0">
              <a:spcBef>
                <a:spcPts val="664"/>
              </a:spcBef>
              <a:spcAft>
                <a:spcPts val="0"/>
              </a:spcAft>
              <a:buClr>
                <a:schemeClr val="dk1"/>
              </a:buClr>
              <a:buSzPts val="4700"/>
              <a:buFont typeface="Arial"/>
              <a:buChar char="–"/>
              <a:defRPr sz="3319" b="0" i="0" u="none" strike="noStrike" cap="none">
                <a:solidFill>
                  <a:schemeClr val="dk1"/>
                </a:solidFill>
                <a:latin typeface="Arial"/>
                <a:ea typeface="Arial"/>
                <a:cs typeface="Arial"/>
                <a:sym typeface="Arial"/>
              </a:defRPr>
            </a:lvl4pPr>
            <a:lvl5pPr marR="0" lvl="4" algn="l" rtl="0">
              <a:spcBef>
                <a:spcPts val="664"/>
              </a:spcBef>
              <a:spcAft>
                <a:spcPts val="0"/>
              </a:spcAft>
              <a:buClr>
                <a:schemeClr val="dk1"/>
              </a:buClr>
              <a:buSzPts val="4700"/>
              <a:buFont typeface="Arial"/>
              <a:buChar char="»"/>
              <a:defRPr sz="3319" b="0" i="0" u="none" strike="noStrike" cap="none">
                <a:solidFill>
                  <a:schemeClr val="dk1"/>
                </a:solidFill>
                <a:latin typeface="Arial"/>
                <a:ea typeface="Arial"/>
                <a:cs typeface="Arial"/>
                <a:sym typeface="Arial"/>
              </a:defRPr>
            </a:lvl5pPr>
            <a:lvl6pPr marR="0" lvl="5"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6pPr>
            <a:lvl7pPr marR="0" lvl="6"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7pPr>
            <a:lvl8pPr marR="0" lvl="7"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8pPr>
            <a:lvl9pPr marR="0" lvl="8"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9pPr>
          </a:lstStyle>
          <a:p>
            <a:endParaRPr/>
          </a:p>
        </p:txBody>
      </p:sp>
      <p:sp>
        <p:nvSpPr>
          <p:cNvPr id="140" name="Google Shape;140;p9"/>
          <p:cNvSpPr>
            <a:spLocks noGrp="1"/>
          </p:cNvSpPr>
          <p:nvPr>
            <p:ph type="pic" idx="29"/>
          </p:nvPr>
        </p:nvSpPr>
        <p:spPr>
          <a:xfrm>
            <a:off x="1501539" y="19647782"/>
            <a:ext cx="3052283" cy="1187098"/>
          </a:xfrm>
          <a:prstGeom prst="rect">
            <a:avLst/>
          </a:prstGeom>
          <a:noFill/>
          <a:ln>
            <a:noFill/>
          </a:ln>
        </p:spPr>
        <p:txBody>
          <a:bodyPr spcFirstLastPara="1" wrap="square" lIns="91425" tIns="45700" rIns="91425" bIns="45700" anchor="t" anchorCtr="0">
            <a:noAutofit/>
          </a:bodyPr>
          <a:lstStyle>
            <a:lvl1pPr marR="0" lvl="0" algn="l" rtl="0">
              <a:spcBef>
                <a:spcPts val="565"/>
              </a:spcBef>
              <a:spcAft>
                <a:spcPts val="0"/>
              </a:spcAft>
              <a:buClr>
                <a:schemeClr val="dk1"/>
              </a:buClr>
              <a:buSzPts val="4000"/>
              <a:buFont typeface="Arial"/>
              <a:buNone/>
              <a:defRPr sz="2825" b="1" i="0" u="none" strike="noStrike" cap="none">
                <a:solidFill>
                  <a:schemeClr val="dk1"/>
                </a:solidFill>
                <a:latin typeface="Arial"/>
                <a:ea typeface="Arial"/>
                <a:cs typeface="Arial"/>
                <a:sym typeface="Arial"/>
              </a:defRPr>
            </a:lvl1pPr>
            <a:lvl2pPr marR="0" lvl="1" algn="l" rtl="0">
              <a:spcBef>
                <a:spcPts val="932"/>
              </a:spcBef>
              <a:spcAft>
                <a:spcPts val="0"/>
              </a:spcAft>
              <a:buClr>
                <a:schemeClr val="dk1"/>
              </a:buClr>
              <a:buSzPts val="6600"/>
              <a:buFont typeface="Arial"/>
              <a:buChar char="–"/>
              <a:defRPr sz="4661" b="0" i="0" u="none" strike="noStrike" cap="none">
                <a:solidFill>
                  <a:schemeClr val="dk1"/>
                </a:solidFill>
                <a:latin typeface="Arial"/>
                <a:ea typeface="Arial"/>
                <a:cs typeface="Arial"/>
                <a:sym typeface="Arial"/>
              </a:defRPr>
            </a:lvl2pPr>
            <a:lvl3pPr marR="0" lvl="2" algn="l" rtl="0">
              <a:spcBef>
                <a:spcPts val="791"/>
              </a:spcBef>
              <a:spcAft>
                <a:spcPts val="0"/>
              </a:spcAft>
              <a:buClr>
                <a:schemeClr val="dk1"/>
              </a:buClr>
              <a:buSzPts val="5600"/>
              <a:buFont typeface="Arial"/>
              <a:buChar char="•"/>
              <a:defRPr sz="3955" b="0" i="0" u="none" strike="noStrike" cap="none">
                <a:solidFill>
                  <a:schemeClr val="dk1"/>
                </a:solidFill>
                <a:latin typeface="Arial"/>
                <a:ea typeface="Arial"/>
                <a:cs typeface="Arial"/>
                <a:sym typeface="Arial"/>
              </a:defRPr>
            </a:lvl3pPr>
            <a:lvl4pPr marR="0" lvl="3" algn="l" rtl="0">
              <a:spcBef>
                <a:spcPts val="664"/>
              </a:spcBef>
              <a:spcAft>
                <a:spcPts val="0"/>
              </a:spcAft>
              <a:buClr>
                <a:schemeClr val="dk1"/>
              </a:buClr>
              <a:buSzPts val="4700"/>
              <a:buFont typeface="Arial"/>
              <a:buChar char="–"/>
              <a:defRPr sz="3319" b="0" i="0" u="none" strike="noStrike" cap="none">
                <a:solidFill>
                  <a:schemeClr val="dk1"/>
                </a:solidFill>
                <a:latin typeface="Arial"/>
                <a:ea typeface="Arial"/>
                <a:cs typeface="Arial"/>
                <a:sym typeface="Arial"/>
              </a:defRPr>
            </a:lvl4pPr>
            <a:lvl5pPr marR="0" lvl="4" algn="l" rtl="0">
              <a:spcBef>
                <a:spcPts val="664"/>
              </a:spcBef>
              <a:spcAft>
                <a:spcPts val="0"/>
              </a:spcAft>
              <a:buClr>
                <a:schemeClr val="dk1"/>
              </a:buClr>
              <a:buSzPts val="4700"/>
              <a:buFont typeface="Arial"/>
              <a:buChar char="»"/>
              <a:defRPr sz="3319" b="0" i="0" u="none" strike="noStrike" cap="none">
                <a:solidFill>
                  <a:schemeClr val="dk1"/>
                </a:solidFill>
                <a:latin typeface="Arial"/>
                <a:ea typeface="Arial"/>
                <a:cs typeface="Arial"/>
                <a:sym typeface="Arial"/>
              </a:defRPr>
            </a:lvl5pPr>
            <a:lvl6pPr marR="0" lvl="5"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6pPr>
            <a:lvl7pPr marR="0" lvl="6"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7pPr>
            <a:lvl8pPr marR="0" lvl="7"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8pPr>
            <a:lvl9pPr marR="0" lvl="8"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9pPr>
          </a:lstStyle>
          <a:p>
            <a:endParaRPr/>
          </a:p>
        </p:txBody>
      </p:sp>
      <p:sp>
        <p:nvSpPr>
          <p:cNvPr id="141" name="Google Shape;141;p9"/>
          <p:cNvSpPr>
            <a:spLocks noGrp="1"/>
          </p:cNvSpPr>
          <p:nvPr>
            <p:ph type="pic" idx="30"/>
          </p:nvPr>
        </p:nvSpPr>
        <p:spPr>
          <a:xfrm>
            <a:off x="4914079" y="19647782"/>
            <a:ext cx="3052283" cy="1187098"/>
          </a:xfrm>
          <a:prstGeom prst="rect">
            <a:avLst/>
          </a:prstGeom>
          <a:noFill/>
          <a:ln>
            <a:noFill/>
          </a:ln>
        </p:spPr>
        <p:txBody>
          <a:bodyPr spcFirstLastPara="1" wrap="square" lIns="91425" tIns="45700" rIns="91425" bIns="45700" anchor="t" anchorCtr="0">
            <a:noAutofit/>
          </a:bodyPr>
          <a:lstStyle>
            <a:lvl1pPr marR="0" lvl="0" algn="l" rtl="0">
              <a:spcBef>
                <a:spcPts val="565"/>
              </a:spcBef>
              <a:spcAft>
                <a:spcPts val="0"/>
              </a:spcAft>
              <a:buClr>
                <a:schemeClr val="dk1"/>
              </a:buClr>
              <a:buSzPts val="4000"/>
              <a:buFont typeface="Arial"/>
              <a:buNone/>
              <a:defRPr sz="2825" b="1" i="0" u="none" strike="noStrike" cap="none">
                <a:solidFill>
                  <a:schemeClr val="dk1"/>
                </a:solidFill>
                <a:latin typeface="Arial"/>
                <a:ea typeface="Arial"/>
                <a:cs typeface="Arial"/>
                <a:sym typeface="Arial"/>
              </a:defRPr>
            </a:lvl1pPr>
            <a:lvl2pPr marR="0" lvl="1" algn="l" rtl="0">
              <a:spcBef>
                <a:spcPts val="932"/>
              </a:spcBef>
              <a:spcAft>
                <a:spcPts val="0"/>
              </a:spcAft>
              <a:buClr>
                <a:schemeClr val="dk1"/>
              </a:buClr>
              <a:buSzPts val="6600"/>
              <a:buFont typeface="Arial"/>
              <a:buChar char="–"/>
              <a:defRPr sz="4661" b="0" i="0" u="none" strike="noStrike" cap="none">
                <a:solidFill>
                  <a:schemeClr val="dk1"/>
                </a:solidFill>
                <a:latin typeface="Arial"/>
                <a:ea typeface="Arial"/>
                <a:cs typeface="Arial"/>
                <a:sym typeface="Arial"/>
              </a:defRPr>
            </a:lvl2pPr>
            <a:lvl3pPr marR="0" lvl="2" algn="l" rtl="0">
              <a:spcBef>
                <a:spcPts val="791"/>
              </a:spcBef>
              <a:spcAft>
                <a:spcPts val="0"/>
              </a:spcAft>
              <a:buClr>
                <a:schemeClr val="dk1"/>
              </a:buClr>
              <a:buSzPts val="5600"/>
              <a:buFont typeface="Arial"/>
              <a:buChar char="•"/>
              <a:defRPr sz="3955" b="0" i="0" u="none" strike="noStrike" cap="none">
                <a:solidFill>
                  <a:schemeClr val="dk1"/>
                </a:solidFill>
                <a:latin typeface="Arial"/>
                <a:ea typeface="Arial"/>
                <a:cs typeface="Arial"/>
                <a:sym typeface="Arial"/>
              </a:defRPr>
            </a:lvl3pPr>
            <a:lvl4pPr marR="0" lvl="3" algn="l" rtl="0">
              <a:spcBef>
                <a:spcPts val="664"/>
              </a:spcBef>
              <a:spcAft>
                <a:spcPts val="0"/>
              </a:spcAft>
              <a:buClr>
                <a:schemeClr val="dk1"/>
              </a:buClr>
              <a:buSzPts val="4700"/>
              <a:buFont typeface="Arial"/>
              <a:buChar char="–"/>
              <a:defRPr sz="3319" b="0" i="0" u="none" strike="noStrike" cap="none">
                <a:solidFill>
                  <a:schemeClr val="dk1"/>
                </a:solidFill>
                <a:latin typeface="Arial"/>
                <a:ea typeface="Arial"/>
                <a:cs typeface="Arial"/>
                <a:sym typeface="Arial"/>
              </a:defRPr>
            </a:lvl4pPr>
            <a:lvl5pPr marR="0" lvl="4" algn="l" rtl="0">
              <a:spcBef>
                <a:spcPts val="664"/>
              </a:spcBef>
              <a:spcAft>
                <a:spcPts val="0"/>
              </a:spcAft>
              <a:buClr>
                <a:schemeClr val="dk1"/>
              </a:buClr>
              <a:buSzPts val="4700"/>
              <a:buFont typeface="Arial"/>
              <a:buChar char="»"/>
              <a:defRPr sz="3319" b="0" i="0" u="none" strike="noStrike" cap="none">
                <a:solidFill>
                  <a:schemeClr val="dk1"/>
                </a:solidFill>
                <a:latin typeface="Arial"/>
                <a:ea typeface="Arial"/>
                <a:cs typeface="Arial"/>
                <a:sym typeface="Arial"/>
              </a:defRPr>
            </a:lvl5pPr>
            <a:lvl6pPr marR="0" lvl="5"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6pPr>
            <a:lvl7pPr marR="0" lvl="6"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7pPr>
            <a:lvl8pPr marR="0" lvl="7"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8pPr>
            <a:lvl9pPr marR="0" lvl="8"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9pPr>
          </a:lstStyle>
          <a:p>
            <a:endParaRPr/>
          </a:p>
        </p:txBody>
      </p:sp>
      <p:sp>
        <p:nvSpPr>
          <p:cNvPr id="142" name="Google Shape;142;p9"/>
          <p:cNvSpPr>
            <a:spLocks noGrp="1"/>
          </p:cNvSpPr>
          <p:nvPr>
            <p:ph type="pic" idx="31"/>
          </p:nvPr>
        </p:nvSpPr>
        <p:spPr>
          <a:xfrm>
            <a:off x="8279706" y="19647782"/>
            <a:ext cx="3052283" cy="1187098"/>
          </a:xfrm>
          <a:prstGeom prst="rect">
            <a:avLst/>
          </a:prstGeom>
          <a:noFill/>
          <a:ln>
            <a:noFill/>
          </a:ln>
        </p:spPr>
        <p:txBody>
          <a:bodyPr spcFirstLastPara="1" wrap="square" lIns="91425" tIns="45700" rIns="91425" bIns="45700" anchor="t" anchorCtr="0">
            <a:noAutofit/>
          </a:bodyPr>
          <a:lstStyle>
            <a:lvl1pPr marR="0" lvl="0" algn="l" rtl="0">
              <a:spcBef>
                <a:spcPts val="565"/>
              </a:spcBef>
              <a:spcAft>
                <a:spcPts val="0"/>
              </a:spcAft>
              <a:buClr>
                <a:schemeClr val="dk1"/>
              </a:buClr>
              <a:buSzPts val="4000"/>
              <a:buFont typeface="Arial"/>
              <a:buNone/>
              <a:defRPr sz="2825" b="1" i="0" u="none" strike="noStrike" cap="none">
                <a:solidFill>
                  <a:schemeClr val="dk1"/>
                </a:solidFill>
                <a:latin typeface="Arial"/>
                <a:ea typeface="Arial"/>
                <a:cs typeface="Arial"/>
                <a:sym typeface="Arial"/>
              </a:defRPr>
            </a:lvl1pPr>
            <a:lvl2pPr marR="0" lvl="1" algn="l" rtl="0">
              <a:spcBef>
                <a:spcPts val="932"/>
              </a:spcBef>
              <a:spcAft>
                <a:spcPts val="0"/>
              </a:spcAft>
              <a:buClr>
                <a:schemeClr val="dk1"/>
              </a:buClr>
              <a:buSzPts val="6600"/>
              <a:buFont typeface="Arial"/>
              <a:buChar char="–"/>
              <a:defRPr sz="4661" b="0" i="0" u="none" strike="noStrike" cap="none">
                <a:solidFill>
                  <a:schemeClr val="dk1"/>
                </a:solidFill>
                <a:latin typeface="Arial"/>
                <a:ea typeface="Arial"/>
                <a:cs typeface="Arial"/>
                <a:sym typeface="Arial"/>
              </a:defRPr>
            </a:lvl2pPr>
            <a:lvl3pPr marR="0" lvl="2" algn="l" rtl="0">
              <a:spcBef>
                <a:spcPts val="791"/>
              </a:spcBef>
              <a:spcAft>
                <a:spcPts val="0"/>
              </a:spcAft>
              <a:buClr>
                <a:schemeClr val="dk1"/>
              </a:buClr>
              <a:buSzPts val="5600"/>
              <a:buFont typeface="Arial"/>
              <a:buChar char="•"/>
              <a:defRPr sz="3955" b="0" i="0" u="none" strike="noStrike" cap="none">
                <a:solidFill>
                  <a:schemeClr val="dk1"/>
                </a:solidFill>
                <a:latin typeface="Arial"/>
                <a:ea typeface="Arial"/>
                <a:cs typeface="Arial"/>
                <a:sym typeface="Arial"/>
              </a:defRPr>
            </a:lvl3pPr>
            <a:lvl4pPr marR="0" lvl="3" algn="l" rtl="0">
              <a:spcBef>
                <a:spcPts val="664"/>
              </a:spcBef>
              <a:spcAft>
                <a:spcPts val="0"/>
              </a:spcAft>
              <a:buClr>
                <a:schemeClr val="dk1"/>
              </a:buClr>
              <a:buSzPts val="4700"/>
              <a:buFont typeface="Arial"/>
              <a:buChar char="–"/>
              <a:defRPr sz="3319" b="0" i="0" u="none" strike="noStrike" cap="none">
                <a:solidFill>
                  <a:schemeClr val="dk1"/>
                </a:solidFill>
                <a:latin typeface="Arial"/>
                <a:ea typeface="Arial"/>
                <a:cs typeface="Arial"/>
                <a:sym typeface="Arial"/>
              </a:defRPr>
            </a:lvl4pPr>
            <a:lvl5pPr marR="0" lvl="4" algn="l" rtl="0">
              <a:spcBef>
                <a:spcPts val="664"/>
              </a:spcBef>
              <a:spcAft>
                <a:spcPts val="0"/>
              </a:spcAft>
              <a:buClr>
                <a:schemeClr val="dk1"/>
              </a:buClr>
              <a:buSzPts val="4700"/>
              <a:buFont typeface="Arial"/>
              <a:buChar char="»"/>
              <a:defRPr sz="3319" b="0" i="0" u="none" strike="noStrike" cap="none">
                <a:solidFill>
                  <a:schemeClr val="dk1"/>
                </a:solidFill>
                <a:latin typeface="Arial"/>
                <a:ea typeface="Arial"/>
                <a:cs typeface="Arial"/>
                <a:sym typeface="Arial"/>
              </a:defRPr>
            </a:lvl5pPr>
            <a:lvl6pPr marR="0" lvl="5"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6pPr>
            <a:lvl7pPr marR="0" lvl="6"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7pPr>
            <a:lvl8pPr marR="0" lvl="7"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8pPr>
            <a:lvl9pPr marR="0" lvl="8"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9pPr>
          </a:lstStyle>
          <a:p>
            <a:endParaRPr/>
          </a:p>
        </p:txBody>
      </p:sp>
      <p:sp>
        <p:nvSpPr>
          <p:cNvPr id="143" name="Google Shape;143;p9"/>
          <p:cNvSpPr>
            <a:spLocks noGrp="1"/>
          </p:cNvSpPr>
          <p:nvPr>
            <p:ph type="pic" idx="32"/>
          </p:nvPr>
        </p:nvSpPr>
        <p:spPr>
          <a:xfrm>
            <a:off x="11609769" y="19647782"/>
            <a:ext cx="3052283" cy="1187098"/>
          </a:xfrm>
          <a:prstGeom prst="rect">
            <a:avLst/>
          </a:prstGeom>
          <a:noFill/>
          <a:ln>
            <a:noFill/>
          </a:ln>
        </p:spPr>
        <p:txBody>
          <a:bodyPr spcFirstLastPara="1" wrap="square" lIns="91425" tIns="45700" rIns="91425" bIns="45700" anchor="t" anchorCtr="0">
            <a:noAutofit/>
          </a:bodyPr>
          <a:lstStyle>
            <a:lvl1pPr marR="0" lvl="0" algn="l" rtl="0">
              <a:spcBef>
                <a:spcPts val="565"/>
              </a:spcBef>
              <a:spcAft>
                <a:spcPts val="0"/>
              </a:spcAft>
              <a:buClr>
                <a:schemeClr val="dk1"/>
              </a:buClr>
              <a:buSzPts val="4000"/>
              <a:buFont typeface="Arial"/>
              <a:buNone/>
              <a:defRPr sz="2825" b="1" i="0" u="none" strike="noStrike" cap="none">
                <a:solidFill>
                  <a:schemeClr val="dk1"/>
                </a:solidFill>
                <a:latin typeface="Arial"/>
                <a:ea typeface="Arial"/>
                <a:cs typeface="Arial"/>
                <a:sym typeface="Arial"/>
              </a:defRPr>
            </a:lvl1pPr>
            <a:lvl2pPr marR="0" lvl="1" algn="l" rtl="0">
              <a:spcBef>
                <a:spcPts val="932"/>
              </a:spcBef>
              <a:spcAft>
                <a:spcPts val="0"/>
              </a:spcAft>
              <a:buClr>
                <a:schemeClr val="dk1"/>
              </a:buClr>
              <a:buSzPts val="6600"/>
              <a:buFont typeface="Arial"/>
              <a:buChar char="–"/>
              <a:defRPr sz="4661" b="0" i="0" u="none" strike="noStrike" cap="none">
                <a:solidFill>
                  <a:schemeClr val="dk1"/>
                </a:solidFill>
                <a:latin typeface="Arial"/>
                <a:ea typeface="Arial"/>
                <a:cs typeface="Arial"/>
                <a:sym typeface="Arial"/>
              </a:defRPr>
            </a:lvl2pPr>
            <a:lvl3pPr marR="0" lvl="2" algn="l" rtl="0">
              <a:spcBef>
                <a:spcPts val="791"/>
              </a:spcBef>
              <a:spcAft>
                <a:spcPts val="0"/>
              </a:spcAft>
              <a:buClr>
                <a:schemeClr val="dk1"/>
              </a:buClr>
              <a:buSzPts val="5600"/>
              <a:buFont typeface="Arial"/>
              <a:buChar char="•"/>
              <a:defRPr sz="3955" b="0" i="0" u="none" strike="noStrike" cap="none">
                <a:solidFill>
                  <a:schemeClr val="dk1"/>
                </a:solidFill>
                <a:latin typeface="Arial"/>
                <a:ea typeface="Arial"/>
                <a:cs typeface="Arial"/>
                <a:sym typeface="Arial"/>
              </a:defRPr>
            </a:lvl3pPr>
            <a:lvl4pPr marR="0" lvl="3" algn="l" rtl="0">
              <a:spcBef>
                <a:spcPts val="664"/>
              </a:spcBef>
              <a:spcAft>
                <a:spcPts val="0"/>
              </a:spcAft>
              <a:buClr>
                <a:schemeClr val="dk1"/>
              </a:buClr>
              <a:buSzPts val="4700"/>
              <a:buFont typeface="Arial"/>
              <a:buChar char="–"/>
              <a:defRPr sz="3319" b="0" i="0" u="none" strike="noStrike" cap="none">
                <a:solidFill>
                  <a:schemeClr val="dk1"/>
                </a:solidFill>
                <a:latin typeface="Arial"/>
                <a:ea typeface="Arial"/>
                <a:cs typeface="Arial"/>
                <a:sym typeface="Arial"/>
              </a:defRPr>
            </a:lvl4pPr>
            <a:lvl5pPr marR="0" lvl="4" algn="l" rtl="0">
              <a:spcBef>
                <a:spcPts val="664"/>
              </a:spcBef>
              <a:spcAft>
                <a:spcPts val="0"/>
              </a:spcAft>
              <a:buClr>
                <a:schemeClr val="dk1"/>
              </a:buClr>
              <a:buSzPts val="4700"/>
              <a:buFont typeface="Arial"/>
              <a:buChar char="»"/>
              <a:defRPr sz="3319" b="0" i="0" u="none" strike="noStrike" cap="none">
                <a:solidFill>
                  <a:schemeClr val="dk1"/>
                </a:solidFill>
                <a:latin typeface="Arial"/>
                <a:ea typeface="Arial"/>
                <a:cs typeface="Arial"/>
                <a:sym typeface="Arial"/>
              </a:defRPr>
            </a:lvl5pPr>
            <a:lvl6pPr marR="0" lvl="5"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6pPr>
            <a:lvl7pPr marR="0" lvl="6"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7pPr>
            <a:lvl8pPr marR="0" lvl="7"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8pPr>
            <a:lvl9pPr marR="0" lvl="8"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9pPr>
          </a:lstStyle>
          <a:p>
            <a:endParaRPr/>
          </a:p>
        </p:txBody>
      </p:sp>
      <p:sp>
        <p:nvSpPr>
          <p:cNvPr id="144" name="Google Shape;144;p9"/>
          <p:cNvSpPr>
            <a:spLocks noGrp="1"/>
          </p:cNvSpPr>
          <p:nvPr>
            <p:ph type="pic" idx="33"/>
          </p:nvPr>
        </p:nvSpPr>
        <p:spPr>
          <a:xfrm>
            <a:off x="882265" y="440566"/>
            <a:ext cx="8207672" cy="1762012"/>
          </a:xfrm>
          <a:prstGeom prst="rect">
            <a:avLst/>
          </a:prstGeom>
          <a:noFill/>
          <a:ln>
            <a:noFill/>
          </a:ln>
        </p:spPr>
        <p:txBody>
          <a:bodyPr spcFirstLastPara="1" wrap="square" lIns="91425" tIns="45700" rIns="91425" bIns="45700" anchor="t" anchorCtr="0">
            <a:noAutofit/>
          </a:bodyPr>
          <a:lstStyle>
            <a:lvl1pPr marR="0" lvl="0" algn="l" rtl="0">
              <a:spcBef>
                <a:spcPts val="706"/>
              </a:spcBef>
              <a:spcAft>
                <a:spcPts val="0"/>
              </a:spcAft>
              <a:buClr>
                <a:schemeClr val="dk1"/>
              </a:buClr>
              <a:buSzPts val="5000"/>
              <a:buFont typeface="Arial"/>
              <a:buNone/>
              <a:defRPr sz="3531" b="1" i="0" u="none" strike="noStrike" cap="none">
                <a:solidFill>
                  <a:schemeClr val="dk1"/>
                </a:solidFill>
                <a:latin typeface="Arial"/>
                <a:ea typeface="Arial"/>
                <a:cs typeface="Arial"/>
                <a:sym typeface="Arial"/>
              </a:defRPr>
            </a:lvl1pPr>
            <a:lvl2pPr marR="0" lvl="1" algn="l" rtl="0">
              <a:spcBef>
                <a:spcPts val="932"/>
              </a:spcBef>
              <a:spcAft>
                <a:spcPts val="0"/>
              </a:spcAft>
              <a:buClr>
                <a:schemeClr val="dk1"/>
              </a:buClr>
              <a:buSzPts val="6600"/>
              <a:buFont typeface="Arial"/>
              <a:buChar char="–"/>
              <a:defRPr sz="4661" b="0" i="0" u="none" strike="noStrike" cap="none">
                <a:solidFill>
                  <a:schemeClr val="dk1"/>
                </a:solidFill>
                <a:latin typeface="Arial"/>
                <a:ea typeface="Arial"/>
                <a:cs typeface="Arial"/>
                <a:sym typeface="Arial"/>
              </a:defRPr>
            </a:lvl2pPr>
            <a:lvl3pPr marR="0" lvl="2" algn="l" rtl="0">
              <a:spcBef>
                <a:spcPts val="791"/>
              </a:spcBef>
              <a:spcAft>
                <a:spcPts val="0"/>
              </a:spcAft>
              <a:buClr>
                <a:schemeClr val="dk1"/>
              </a:buClr>
              <a:buSzPts val="5600"/>
              <a:buFont typeface="Arial"/>
              <a:buChar char="•"/>
              <a:defRPr sz="3955" b="0" i="0" u="none" strike="noStrike" cap="none">
                <a:solidFill>
                  <a:schemeClr val="dk1"/>
                </a:solidFill>
                <a:latin typeface="Arial"/>
                <a:ea typeface="Arial"/>
                <a:cs typeface="Arial"/>
                <a:sym typeface="Arial"/>
              </a:defRPr>
            </a:lvl3pPr>
            <a:lvl4pPr marR="0" lvl="3" algn="l" rtl="0">
              <a:spcBef>
                <a:spcPts val="664"/>
              </a:spcBef>
              <a:spcAft>
                <a:spcPts val="0"/>
              </a:spcAft>
              <a:buClr>
                <a:schemeClr val="dk1"/>
              </a:buClr>
              <a:buSzPts val="4700"/>
              <a:buFont typeface="Arial"/>
              <a:buChar char="–"/>
              <a:defRPr sz="3319" b="0" i="0" u="none" strike="noStrike" cap="none">
                <a:solidFill>
                  <a:schemeClr val="dk1"/>
                </a:solidFill>
                <a:latin typeface="Arial"/>
                <a:ea typeface="Arial"/>
                <a:cs typeface="Arial"/>
                <a:sym typeface="Arial"/>
              </a:defRPr>
            </a:lvl4pPr>
            <a:lvl5pPr marR="0" lvl="4" algn="l" rtl="0">
              <a:spcBef>
                <a:spcPts val="664"/>
              </a:spcBef>
              <a:spcAft>
                <a:spcPts val="0"/>
              </a:spcAft>
              <a:buClr>
                <a:schemeClr val="dk1"/>
              </a:buClr>
              <a:buSzPts val="4700"/>
              <a:buFont typeface="Arial"/>
              <a:buChar char="»"/>
              <a:defRPr sz="3319" b="0" i="0" u="none" strike="noStrike" cap="none">
                <a:solidFill>
                  <a:schemeClr val="dk1"/>
                </a:solidFill>
                <a:latin typeface="Arial"/>
                <a:ea typeface="Arial"/>
                <a:cs typeface="Arial"/>
                <a:sym typeface="Arial"/>
              </a:defRPr>
            </a:lvl5pPr>
            <a:lvl6pPr marR="0" lvl="5"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6pPr>
            <a:lvl7pPr marR="0" lvl="6"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7pPr>
            <a:lvl8pPr marR="0" lvl="7"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8pPr>
            <a:lvl9pPr marR="0" lvl="8" algn="l" rtl="0">
              <a:spcBef>
                <a:spcPts val="664"/>
              </a:spcBef>
              <a:spcAft>
                <a:spcPts val="0"/>
              </a:spcAft>
              <a:buClr>
                <a:schemeClr val="dk1"/>
              </a:buClr>
              <a:buSzPts val="4700"/>
              <a:buFont typeface="Arial"/>
              <a:buChar char="•"/>
              <a:defRPr sz="3319" b="0" i="0" u="none" strike="noStrike" cap="none">
                <a:solidFill>
                  <a:schemeClr val="dk1"/>
                </a:solidFill>
                <a:latin typeface="Calibri"/>
                <a:ea typeface="Calibri"/>
                <a:cs typeface="Calibri"/>
                <a:sym typeface="Calibri"/>
              </a:defRPr>
            </a:lvl9pPr>
          </a:lstStyle>
          <a:p>
            <a:endParaRPr/>
          </a:p>
        </p:txBody>
      </p:sp>
      <p:sp>
        <p:nvSpPr>
          <p:cNvPr id="145" name="Google Shape;145;p9"/>
          <p:cNvSpPr txBox="1">
            <a:spLocks noGrp="1"/>
          </p:cNvSpPr>
          <p:nvPr>
            <p:ph type="title"/>
          </p:nvPr>
        </p:nvSpPr>
        <p:spPr>
          <a:xfrm>
            <a:off x="11052102" y="638179"/>
            <a:ext cx="17908867" cy="1115048"/>
          </a:xfrm>
          <a:prstGeom prst="rect">
            <a:avLst/>
          </a:prstGeom>
          <a:noFill/>
          <a:ln>
            <a:noFill/>
          </a:ln>
        </p:spPr>
        <p:txBody>
          <a:bodyPr spcFirstLastPara="1" wrap="square" lIns="214975" tIns="107475" rIns="214975" bIns="107475" anchor="ctr" anchorCtr="0">
            <a:normAutofit/>
          </a:bodyPr>
          <a:lstStyle>
            <a:lvl1pPr lvl="0" algn="l">
              <a:spcBef>
                <a:spcPts val="0"/>
              </a:spcBef>
              <a:spcAft>
                <a:spcPts val="0"/>
              </a:spcAft>
              <a:buClr>
                <a:srgbClr val="183E72"/>
              </a:buClr>
              <a:buSzPts val="6500"/>
              <a:buFont typeface="Arial"/>
              <a:buNone/>
              <a:defRPr sz="459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2.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pn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pic>
        <p:nvPicPr>
          <p:cNvPr id="6" name="Google Shape;6;p5"/>
          <p:cNvPicPr preferRelativeResize="0"/>
          <p:nvPr/>
        </p:nvPicPr>
        <p:blipFill rotWithShape="1">
          <a:blip r:embed="rId6">
            <a:alphaModFix/>
          </a:blip>
          <a:srcRect/>
          <a:stretch/>
        </p:blipFill>
        <p:spPr>
          <a:xfrm>
            <a:off x="3061" y="252"/>
            <a:ext cx="30311574" cy="21383374"/>
          </a:xfrm>
          <a:prstGeom prst="rect">
            <a:avLst/>
          </a:prstGeom>
          <a:noFill/>
          <a:ln>
            <a:noFill/>
          </a:ln>
        </p:spPr>
      </p:pic>
      <p:sp>
        <p:nvSpPr>
          <p:cNvPr id="7" name="Google Shape;7;p5"/>
          <p:cNvSpPr/>
          <p:nvPr/>
        </p:nvSpPr>
        <p:spPr>
          <a:xfrm>
            <a:off x="1497955" y="3108015"/>
            <a:ext cx="27543922" cy="15974677"/>
          </a:xfrm>
          <a:prstGeom prst="rect">
            <a:avLst/>
          </a:prstGeom>
          <a:solidFill>
            <a:schemeClr val="lt1"/>
          </a:solidFill>
          <a:ln w="25400" cap="flat" cmpd="sng">
            <a:solidFill>
              <a:schemeClr val="lt1">
                <a:alpha val="0"/>
              </a:schemeClr>
            </a:solidFill>
            <a:prstDash val="solid"/>
            <a:round/>
            <a:headEnd type="none" w="sm" len="sm"/>
            <a:tailEnd type="none" w="sm" len="sm"/>
          </a:ln>
        </p:spPr>
        <p:txBody>
          <a:bodyPr spcFirstLastPara="1" wrap="square" lIns="64564" tIns="32273" rIns="64564" bIns="32273" anchor="ctr" anchorCtr="0">
            <a:noAutofit/>
          </a:bodyPr>
          <a:lstStyle/>
          <a:p>
            <a:pPr marL="0" marR="0" lvl="0" indent="0" algn="ctr" rtl="0">
              <a:spcBef>
                <a:spcPts val="0"/>
              </a:spcBef>
              <a:spcAft>
                <a:spcPts val="0"/>
              </a:spcAft>
              <a:buNone/>
            </a:pPr>
            <a:endParaRPr sz="2966" b="0" i="0" u="none" strike="noStrike" cap="none">
              <a:solidFill>
                <a:schemeClr val="lt1"/>
              </a:solidFill>
              <a:latin typeface="Calibri"/>
              <a:ea typeface="Calibri"/>
              <a:cs typeface="Calibri"/>
              <a:sym typeface="Calibri"/>
            </a:endParaRPr>
          </a:p>
        </p:txBody>
      </p:sp>
      <p:cxnSp>
        <p:nvCxnSpPr>
          <p:cNvPr id="8" name="Google Shape;8;p5"/>
          <p:cNvCxnSpPr/>
          <p:nvPr/>
        </p:nvCxnSpPr>
        <p:spPr>
          <a:xfrm>
            <a:off x="10529818" y="404597"/>
            <a:ext cx="0" cy="2338004"/>
          </a:xfrm>
          <a:prstGeom prst="straightConnector1">
            <a:avLst/>
          </a:prstGeom>
          <a:noFill/>
          <a:ln w="9525" cap="flat" cmpd="sng">
            <a:solidFill>
              <a:srgbClr val="4A7DBA"/>
            </a:solidFill>
            <a:prstDash val="solid"/>
            <a:round/>
            <a:headEnd type="none" w="sm" len="sm"/>
            <a:tailEnd type="none" w="sm" len="sm"/>
          </a:ln>
        </p:spPr>
      </p:cxnSp>
      <p:cxnSp>
        <p:nvCxnSpPr>
          <p:cNvPr id="9" name="Google Shape;9;p5"/>
          <p:cNvCxnSpPr/>
          <p:nvPr/>
        </p:nvCxnSpPr>
        <p:spPr>
          <a:xfrm>
            <a:off x="17909043" y="19477419"/>
            <a:ext cx="0" cy="1400244"/>
          </a:xfrm>
          <a:prstGeom prst="straightConnector1">
            <a:avLst/>
          </a:prstGeom>
          <a:noFill/>
          <a:ln w="9525" cap="flat" cmpd="sng">
            <a:solidFill>
              <a:srgbClr val="EA5D4E"/>
            </a:solidFill>
            <a:prstDash val="solid"/>
            <a:round/>
            <a:headEnd type="none" w="sm" len="sm"/>
            <a:tailEnd type="none" w="sm" len="sm"/>
          </a:ln>
        </p:spPr>
      </p:cxnSp>
      <p:sp>
        <p:nvSpPr>
          <p:cNvPr id="10" name="Google Shape;10;p5"/>
          <p:cNvSpPr txBox="1">
            <a:spLocks noGrp="1"/>
          </p:cNvSpPr>
          <p:nvPr>
            <p:ph type="title"/>
          </p:nvPr>
        </p:nvSpPr>
        <p:spPr>
          <a:xfrm>
            <a:off x="11052102" y="287893"/>
            <a:ext cx="16856759" cy="1915169"/>
          </a:xfrm>
          <a:prstGeom prst="rect">
            <a:avLst/>
          </a:prstGeom>
          <a:noFill/>
          <a:ln>
            <a:noFill/>
          </a:ln>
        </p:spPr>
        <p:txBody>
          <a:bodyPr spcFirstLastPara="1" wrap="square" lIns="214975" tIns="107475" rIns="214975" bIns="107475" anchor="ctr" anchorCtr="0">
            <a:normAutofit/>
          </a:bodyPr>
          <a:lstStyle>
            <a:lvl1pPr marR="0" lvl="0" algn="l" rtl="0">
              <a:spcBef>
                <a:spcPts val="0"/>
              </a:spcBef>
              <a:spcAft>
                <a:spcPts val="0"/>
              </a:spcAft>
              <a:buClr>
                <a:srgbClr val="183E72"/>
              </a:buClr>
              <a:buSzPts val="7400"/>
              <a:buFont typeface="Arial"/>
              <a:buNone/>
              <a:defRPr sz="7400" b="1" i="0" u="none" strike="noStrike" cap="none">
                <a:solidFill>
                  <a:srgbClr val="183E72"/>
                </a:solidFill>
                <a:latin typeface="Arial"/>
                <a:ea typeface="Arial"/>
                <a:cs typeface="Arial"/>
                <a:sym typeface="Arial"/>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1" name="Google Shape;11;p5"/>
          <p:cNvSpPr/>
          <p:nvPr/>
        </p:nvSpPr>
        <p:spPr>
          <a:xfrm>
            <a:off x="1465033" y="3117223"/>
            <a:ext cx="27530857" cy="15974676"/>
          </a:xfrm>
          <a:prstGeom prst="rect">
            <a:avLst/>
          </a:prstGeom>
          <a:noFill/>
          <a:ln w="57150" cap="flat" cmpd="sng">
            <a:solidFill>
              <a:srgbClr val="193E72"/>
            </a:solidFill>
            <a:prstDash val="solid"/>
            <a:miter lim="800000"/>
            <a:headEnd type="none" w="sm" len="sm"/>
            <a:tailEnd type="none" w="sm" len="sm"/>
          </a:ln>
        </p:spPr>
        <p:txBody>
          <a:bodyPr spcFirstLastPara="1" wrap="square" lIns="64564" tIns="32273" rIns="64564" bIns="32273" anchor="t" anchorCtr="0">
            <a:noAutofit/>
          </a:bodyPr>
          <a:lstStyle/>
          <a:p>
            <a:pPr marL="0" marR="0" lvl="0" indent="0" algn="l" rtl="0">
              <a:spcBef>
                <a:spcPts val="0"/>
              </a:spcBef>
              <a:spcAft>
                <a:spcPts val="0"/>
              </a:spcAft>
              <a:buNone/>
            </a:pPr>
            <a:endParaRPr sz="2966">
              <a:solidFill>
                <a:schemeClr val="dk1"/>
              </a:solidFill>
              <a:latin typeface="Calibri"/>
              <a:ea typeface="Calibri"/>
              <a:cs typeface="Calibri"/>
              <a:sym typeface="Calibri"/>
            </a:endParaRPr>
          </a:p>
        </p:txBody>
      </p:sp>
      <p:pic>
        <p:nvPicPr>
          <p:cNvPr id="12" name="Google Shape;12;p5" descr="\\WDMYCLOUD\Public\Click_Duo_Design WORK\NIHR\## NEW FEEDBACK FULL SET ## waz\COMMUNITY_MOTIFS\Community_Motifs_FINAL\TRANSPARENCY\PNG\Community_Motifs_Centrifuge_medical tech_RGB.png"/>
          <p:cNvPicPr preferRelativeResize="0"/>
          <p:nvPr/>
        </p:nvPicPr>
        <p:blipFill rotWithShape="1">
          <a:blip r:embed="rId7">
            <a:alphaModFix/>
          </a:blip>
          <a:srcRect/>
          <a:stretch/>
        </p:blipFill>
        <p:spPr>
          <a:xfrm rot="10800000">
            <a:off x="27564269" y="1"/>
            <a:ext cx="2749221" cy="2765418"/>
          </a:xfrm>
          <a:prstGeom prst="rect">
            <a:avLst/>
          </a:prstGeom>
          <a:noFill/>
          <a:ln>
            <a:noFill/>
          </a:ln>
        </p:spPr>
      </p:pic>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989"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989"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989"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989"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989"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989"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989"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989"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989"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989"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989"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989"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989"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989"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989"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989"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989"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989"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989"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989"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989"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989"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989"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989"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989"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989"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989"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5.png"/><Relationship Id="rId4" Type="http://schemas.openxmlformats.org/officeDocument/2006/relationships/image" Target="../media/image4.png"/></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2.xml"/><Relationship Id="rId5" Type="http://schemas.openxmlformats.org/officeDocument/2006/relationships/image" Target="../media/image5.png"/><Relationship Id="rId4" Type="http://schemas.openxmlformats.org/officeDocument/2006/relationships/image" Target="../media/image4.png"/></Relationships>
</file>

<file path=ppt/slides/_rels/slide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3.xml"/><Relationship Id="rId1" Type="http://schemas.openxmlformats.org/officeDocument/2006/relationships/slideLayout" Target="../slideLayouts/slideLayout3.xml"/><Relationship Id="rId6" Type="http://schemas.openxmlformats.org/officeDocument/2006/relationships/image" Target="../media/image5.png"/><Relationship Id="rId5" Type="http://schemas.openxmlformats.org/officeDocument/2006/relationships/image" Target="../media/image8.png"/><Relationship Id="rId4" Type="http://schemas.openxmlformats.org/officeDocument/2006/relationships/image" Target="../media/image7.png"/></Relationships>
</file>

<file path=ppt/slides/_rels/slide4.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4.xml"/><Relationship Id="rId1" Type="http://schemas.openxmlformats.org/officeDocument/2006/relationships/slideLayout" Target="../slideLayouts/slideLayout4.xml"/><Relationship Id="rId6" Type="http://schemas.openxmlformats.org/officeDocument/2006/relationships/image" Target="../media/image5.png"/><Relationship Id="rId5" Type="http://schemas.openxmlformats.org/officeDocument/2006/relationships/image" Target="../media/image11.png"/><Relationship Id="rId4" Type="http://schemas.openxmlformats.org/officeDocument/2006/relationships/image" Target="../media/image10.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49"/>
        <p:cNvGrpSpPr/>
        <p:nvPr/>
      </p:nvGrpSpPr>
      <p:grpSpPr>
        <a:xfrm>
          <a:off x="0" y="0"/>
          <a:ext cx="0" cy="0"/>
          <a:chOff x="0" y="0"/>
          <a:chExt cx="0" cy="0"/>
        </a:xfrm>
      </p:grpSpPr>
      <p:pic>
        <p:nvPicPr>
          <p:cNvPr id="150" name="Google Shape;150;p1"/>
          <p:cNvPicPr preferRelativeResize="0"/>
          <p:nvPr/>
        </p:nvPicPr>
        <p:blipFill rotWithShape="1">
          <a:blip r:embed="rId3">
            <a:alphaModFix/>
          </a:blip>
          <a:srcRect/>
          <a:stretch/>
        </p:blipFill>
        <p:spPr>
          <a:xfrm>
            <a:off x="10636363" y="13744444"/>
            <a:ext cx="9140379" cy="5333181"/>
          </a:xfrm>
          <a:prstGeom prst="rect">
            <a:avLst/>
          </a:prstGeom>
          <a:noFill/>
          <a:ln>
            <a:noFill/>
          </a:ln>
        </p:spPr>
      </p:pic>
      <p:pic>
        <p:nvPicPr>
          <p:cNvPr id="151" name="Google Shape;151;p1"/>
          <p:cNvPicPr preferRelativeResize="0"/>
          <p:nvPr/>
        </p:nvPicPr>
        <p:blipFill rotWithShape="1">
          <a:blip r:embed="rId4">
            <a:alphaModFix/>
          </a:blip>
          <a:srcRect/>
          <a:stretch/>
        </p:blipFill>
        <p:spPr>
          <a:xfrm>
            <a:off x="19768482" y="3109016"/>
            <a:ext cx="9225285" cy="10640188"/>
          </a:xfrm>
          <a:prstGeom prst="rect">
            <a:avLst/>
          </a:prstGeom>
          <a:noFill/>
          <a:ln>
            <a:noFill/>
          </a:ln>
        </p:spPr>
      </p:pic>
      <p:sp>
        <p:nvSpPr>
          <p:cNvPr id="152" name="Google Shape;152;p1"/>
          <p:cNvSpPr txBox="1">
            <a:spLocks noGrp="1"/>
          </p:cNvSpPr>
          <p:nvPr>
            <p:ph type="body" idx="1"/>
          </p:nvPr>
        </p:nvSpPr>
        <p:spPr>
          <a:xfrm>
            <a:off x="1729539" y="4361218"/>
            <a:ext cx="8555535" cy="1438772"/>
          </a:xfrm>
          <a:prstGeom prst="rect">
            <a:avLst/>
          </a:prstGeom>
          <a:noFill/>
          <a:ln>
            <a:noFill/>
          </a:ln>
        </p:spPr>
        <p:txBody>
          <a:bodyPr spcFirstLastPara="1" wrap="square" lIns="64564" tIns="32273" rIns="64564" bIns="32273" anchor="t" anchorCtr="0">
            <a:normAutofit/>
          </a:bodyPr>
          <a:lstStyle/>
          <a:p>
            <a:pPr marL="0" indent="0">
              <a:spcBef>
                <a:spcPts val="0"/>
              </a:spcBef>
            </a:pPr>
            <a:endParaRPr/>
          </a:p>
        </p:txBody>
      </p:sp>
      <p:sp>
        <p:nvSpPr>
          <p:cNvPr id="153" name="Google Shape;153;p1"/>
          <p:cNvSpPr txBox="1">
            <a:spLocks noGrp="1"/>
          </p:cNvSpPr>
          <p:nvPr>
            <p:ph type="body" idx="2"/>
          </p:nvPr>
        </p:nvSpPr>
        <p:spPr>
          <a:xfrm>
            <a:off x="1729538" y="3282140"/>
            <a:ext cx="8411306" cy="1043109"/>
          </a:xfrm>
          <a:prstGeom prst="rect">
            <a:avLst/>
          </a:prstGeom>
          <a:noFill/>
          <a:ln>
            <a:noFill/>
          </a:ln>
        </p:spPr>
        <p:txBody>
          <a:bodyPr spcFirstLastPara="1" wrap="square" lIns="64564" tIns="32273" rIns="64564" bIns="32273" anchor="t" anchorCtr="0">
            <a:normAutofit/>
          </a:bodyPr>
          <a:lstStyle/>
          <a:p>
            <a:pPr marL="0" indent="0">
              <a:spcBef>
                <a:spcPts val="0"/>
              </a:spcBef>
            </a:pPr>
            <a:endParaRPr/>
          </a:p>
        </p:txBody>
      </p:sp>
      <p:sp>
        <p:nvSpPr>
          <p:cNvPr id="154" name="Google Shape;154;p1"/>
          <p:cNvSpPr txBox="1">
            <a:spLocks noGrp="1"/>
          </p:cNvSpPr>
          <p:nvPr>
            <p:ph type="body" idx="3"/>
          </p:nvPr>
        </p:nvSpPr>
        <p:spPr>
          <a:xfrm>
            <a:off x="10925013" y="3286795"/>
            <a:ext cx="8454229" cy="1043109"/>
          </a:xfrm>
          <a:prstGeom prst="rect">
            <a:avLst/>
          </a:prstGeom>
          <a:noFill/>
          <a:ln>
            <a:noFill/>
          </a:ln>
        </p:spPr>
        <p:txBody>
          <a:bodyPr spcFirstLastPara="1" wrap="square" lIns="64564" tIns="32273" rIns="64564" bIns="32273" anchor="t" anchorCtr="0">
            <a:normAutofit/>
          </a:bodyPr>
          <a:lstStyle/>
          <a:p>
            <a:pPr marL="0" indent="0">
              <a:spcBef>
                <a:spcPts val="0"/>
              </a:spcBef>
            </a:pPr>
            <a:endParaRPr/>
          </a:p>
        </p:txBody>
      </p:sp>
      <p:sp>
        <p:nvSpPr>
          <p:cNvPr id="155" name="Google Shape;155;p1"/>
          <p:cNvSpPr txBox="1">
            <a:spLocks noGrp="1"/>
          </p:cNvSpPr>
          <p:nvPr>
            <p:ph type="body" idx="4"/>
          </p:nvPr>
        </p:nvSpPr>
        <p:spPr>
          <a:xfrm>
            <a:off x="20129984" y="8317839"/>
            <a:ext cx="8334781" cy="1438772"/>
          </a:xfrm>
          <a:prstGeom prst="rect">
            <a:avLst/>
          </a:prstGeom>
          <a:noFill/>
          <a:ln>
            <a:noFill/>
          </a:ln>
        </p:spPr>
        <p:txBody>
          <a:bodyPr spcFirstLastPara="1" wrap="square" lIns="64564" tIns="32273" rIns="64564" bIns="32273" anchor="t" anchorCtr="0">
            <a:normAutofit/>
          </a:bodyPr>
          <a:lstStyle/>
          <a:p>
            <a:pPr marL="0" indent="0">
              <a:spcBef>
                <a:spcPts val="0"/>
              </a:spcBef>
            </a:pPr>
            <a:endParaRPr/>
          </a:p>
        </p:txBody>
      </p:sp>
      <p:sp>
        <p:nvSpPr>
          <p:cNvPr id="156" name="Google Shape;156;p1"/>
          <p:cNvSpPr txBox="1">
            <a:spLocks noGrp="1"/>
          </p:cNvSpPr>
          <p:nvPr>
            <p:ph type="body" idx="5"/>
          </p:nvPr>
        </p:nvSpPr>
        <p:spPr>
          <a:xfrm>
            <a:off x="20129984" y="7202791"/>
            <a:ext cx="8411306" cy="1043109"/>
          </a:xfrm>
          <a:prstGeom prst="rect">
            <a:avLst/>
          </a:prstGeom>
          <a:noFill/>
          <a:ln>
            <a:noFill/>
          </a:ln>
        </p:spPr>
        <p:txBody>
          <a:bodyPr spcFirstLastPara="1" wrap="square" lIns="64564" tIns="32273" rIns="64564" bIns="32273" anchor="t" anchorCtr="0">
            <a:normAutofit/>
          </a:bodyPr>
          <a:lstStyle/>
          <a:p>
            <a:pPr marL="0" indent="0">
              <a:spcBef>
                <a:spcPts val="0"/>
              </a:spcBef>
            </a:pPr>
            <a:endParaRPr/>
          </a:p>
        </p:txBody>
      </p:sp>
      <p:sp>
        <p:nvSpPr>
          <p:cNvPr id="157" name="Google Shape;157;p1"/>
          <p:cNvSpPr txBox="1">
            <a:spLocks noGrp="1"/>
          </p:cNvSpPr>
          <p:nvPr>
            <p:ph type="body" idx="6"/>
          </p:nvPr>
        </p:nvSpPr>
        <p:spPr>
          <a:xfrm>
            <a:off x="10925013" y="4437344"/>
            <a:ext cx="8454229" cy="1438772"/>
          </a:xfrm>
          <a:prstGeom prst="rect">
            <a:avLst/>
          </a:prstGeom>
          <a:noFill/>
          <a:ln>
            <a:noFill/>
          </a:ln>
        </p:spPr>
        <p:txBody>
          <a:bodyPr spcFirstLastPara="1" wrap="square" lIns="64564" tIns="32273" rIns="64564" bIns="32273" anchor="t" anchorCtr="0">
            <a:normAutofit/>
          </a:bodyPr>
          <a:lstStyle/>
          <a:p>
            <a:pPr marL="0" indent="0">
              <a:spcBef>
                <a:spcPts val="0"/>
              </a:spcBef>
            </a:pPr>
            <a:endParaRPr/>
          </a:p>
        </p:txBody>
      </p:sp>
      <p:sp>
        <p:nvSpPr>
          <p:cNvPr id="158" name="Google Shape;158;p1"/>
          <p:cNvSpPr txBox="1">
            <a:spLocks noGrp="1"/>
          </p:cNvSpPr>
          <p:nvPr>
            <p:ph type="body" idx="7"/>
          </p:nvPr>
        </p:nvSpPr>
        <p:spPr>
          <a:xfrm>
            <a:off x="10912859" y="9289010"/>
            <a:ext cx="8555535" cy="1438772"/>
          </a:xfrm>
          <a:prstGeom prst="rect">
            <a:avLst/>
          </a:prstGeom>
          <a:noFill/>
          <a:ln>
            <a:noFill/>
          </a:ln>
        </p:spPr>
        <p:txBody>
          <a:bodyPr spcFirstLastPara="1" wrap="square" lIns="64564" tIns="32273" rIns="64564" bIns="32273" anchor="t" anchorCtr="0">
            <a:normAutofit/>
          </a:bodyPr>
          <a:lstStyle/>
          <a:p>
            <a:pPr marL="0" indent="0">
              <a:spcBef>
                <a:spcPts val="0"/>
              </a:spcBef>
            </a:pPr>
            <a:endParaRPr/>
          </a:p>
        </p:txBody>
      </p:sp>
      <p:sp>
        <p:nvSpPr>
          <p:cNvPr id="159" name="Google Shape;159;p1"/>
          <p:cNvSpPr txBox="1">
            <a:spLocks noGrp="1"/>
          </p:cNvSpPr>
          <p:nvPr>
            <p:ph type="body" idx="8"/>
          </p:nvPr>
        </p:nvSpPr>
        <p:spPr>
          <a:xfrm>
            <a:off x="10912857" y="8173962"/>
            <a:ext cx="8538276" cy="1043109"/>
          </a:xfrm>
          <a:prstGeom prst="rect">
            <a:avLst/>
          </a:prstGeom>
          <a:noFill/>
          <a:ln>
            <a:noFill/>
          </a:ln>
        </p:spPr>
        <p:txBody>
          <a:bodyPr spcFirstLastPara="1" wrap="square" lIns="64564" tIns="32273" rIns="64564" bIns="32273" anchor="t" anchorCtr="0">
            <a:normAutofit/>
          </a:bodyPr>
          <a:lstStyle/>
          <a:p>
            <a:pPr marL="0" indent="0">
              <a:spcBef>
                <a:spcPts val="0"/>
              </a:spcBef>
            </a:pPr>
            <a:endParaRPr/>
          </a:p>
        </p:txBody>
      </p:sp>
      <p:sp>
        <p:nvSpPr>
          <p:cNvPr id="160" name="Google Shape;160;p1"/>
          <p:cNvSpPr txBox="1">
            <a:spLocks noGrp="1"/>
          </p:cNvSpPr>
          <p:nvPr>
            <p:ph type="body" idx="9"/>
          </p:nvPr>
        </p:nvSpPr>
        <p:spPr>
          <a:xfrm>
            <a:off x="10878592" y="15044096"/>
            <a:ext cx="8555535" cy="1438772"/>
          </a:xfrm>
          <a:prstGeom prst="rect">
            <a:avLst/>
          </a:prstGeom>
          <a:noFill/>
          <a:ln>
            <a:noFill/>
          </a:ln>
        </p:spPr>
        <p:txBody>
          <a:bodyPr spcFirstLastPara="1" wrap="square" lIns="64564" tIns="32273" rIns="64564" bIns="32273" anchor="t" anchorCtr="0">
            <a:normAutofit/>
          </a:bodyPr>
          <a:lstStyle/>
          <a:p>
            <a:pPr marL="0" indent="0">
              <a:spcBef>
                <a:spcPts val="0"/>
              </a:spcBef>
            </a:pPr>
            <a:endParaRPr/>
          </a:p>
        </p:txBody>
      </p:sp>
      <p:sp>
        <p:nvSpPr>
          <p:cNvPr id="161" name="Google Shape;161;p1"/>
          <p:cNvSpPr txBox="1">
            <a:spLocks noGrp="1"/>
          </p:cNvSpPr>
          <p:nvPr>
            <p:ph type="body" idx="13"/>
          </p:nvPr>
        </p:nvSpPr>
        <p:spPr>
          <a:xfrm>
            <a:off x="10987383" y="13965018"/>
            <a:ext cx="8463750" cy="1043109"/>
          </a:xfrm>
          <a:prstGeom prst="rect">
            <a:avLst/>
          </a:prstGeom>
          <a:noFill/>
          <a:ln>
            <a:noFill/>
          </a:ln>
        </p:spPr>
        <p:txBody>
          <a:bodyPr spcFirstLastPara="1" wrap="square" lIns="64564" tIns="32273" rIns="64564" bIns="32273" anchor="t" anchorCtr="0">
            <a:normAutofit/>
          </a:bodyPr>
          <a:lstStyle/>
          <a:p>
            <a:pPr marL="0" indent="0">
              <a:spcBef>
                <a:spcPts val="0"/>
              </a:spcBef>
            </a:pPr>
            <a:endParaRPr/>
          </a:p>
        </p:txBody>
      </p:sp>
      <p:sp>
        <p:nvSpPr>
          <p:cNvPr id="162" name="Google Shape;162;p1"/>
          <p:cNvSpPr txBox="1">
            <a:spLocks noGrp="1"/>
          </p:cNvSpPr>
          <p:nvPr>
            <p:ph type="body" idx="14"/>
          </p:nvPr>
        </p:nvSpPr>
        <p:spPr>
          <a:xfrm>
            <a:off x="1841260" y="15080064"/>
            <a:ext cx="8555535" cy="1438772"/>
          </a:xfrm>
          <a:prstGeom prst="rect">
            <a:avLst/>
          </a:prstGeom>
          <a:noFill/>
          <a:ln>
            <a:noFill/>
          </a:ln>
        </p:spPr>
        <p:txBody>
          <a:bodyPr spcFirstLastPara="1" wrap="square" lIns="64564" tIns="32273" rIns="64564" bIns="32273" anchor="t" anchorCtr="0">
            <a:normAutofit/>
          </a:bodyPr>
          <a:lstStyle/>
          <a:p>
            <a:pPr marL="0" indent="0">
              <a:spcBef>
                <a:spcPts val="0"/>
              </a:spcBef>
            </a:pPr>
            <a:endParaRPr/>
          </a:p>
        </p:txBody>
      </p:sp>
      <p:sp>
        <p:nvSpPr>
          <p:cNvPr id="163" name="Google Shape;163;p1"/>
          <p:cNvSpPr txBox="1">
            <a:spLocks noGrp="1"/>
          </p:cNvSpPr>
          <p:nvPr>
            <p:ph type="body" idx="15"/>
          </p:nvPr>
        </p:nvSpPr>
        <p:spPr>
          <a:xfrm>
            <a:off x="1842648" y="14000986"/>
            <a:ext cx="8478186" cy="1043109"/>
          </a:xfrm>
          <a:prstGeom prst="rect">
            <a:avLst/>
          </a:prstGeom>
          <a:noFill/>
          <a:ln>
            <a:noFill/>
          </a:ln>
        </p:spPr>
        <p:txBody>
          <a:bodyPr spcFirstLastPara="1" wrap="square" lIns="64564" tIns="32273" rIns="64564" bIns="32273" anchor="t" anchorCtr="0">
            <a:normAutofit/>
          </a:bodyPr>
          <a:lstStyle/>
          <a:p>
            <a:pPr marL="0" indent="0">
              <a:spcBef>
                <a:spcPts val="0"/>
              </a:spcBef>
            </a:pPr>
            <a:endParaRPr/>
          </a:p>
        </p:txBody>
      </p:sp>
      <p:sp>
        <p:nvSpPr>
          <p:cNvPr id="164" name="Google Shape;164;p1"/>
          <p:cNvSpPr txBox="1">
            <a:spLocks noGrp="1"/>
          </p:cNvSpPr>
          <p:nvPr>
            <p:ph type="body" idx="16"/>
          </p:nvPr>
        </p:nvSpPr>
        <p:spPr>
          <a:xfrm>
            <a:off x="20080784" y="15028989"/>
            <a:ext cx="8555535" cy="1438772"/>
          </a:xfrm>
          <a:prstGeom prst="rect">
            <a:avLst/>
          </a:prstGeom>
          <a:noFill/>
          <a:ln>
            <a:noFill/>
          </a:ln>
        </p:spPr>
        <p:txBody>
          <a:bodyPr spcFirstLastPara="1" wrap="square" lIns="64564" tIns="32273" rIns="64564" bIns="32273" anchor="t" anchorCtr="0">
            <a:normAutofit/>
          </a:bodyPr>
          <a:lstStyle/>
          <a:p>
            <a:pPr marL="0" indent="0">
              <a:spcBef>
                <a:spcPts val="0"/>
              </a:spcBef>
            </a:pPr>
            <a:endParaRPr/>
          </a:p>
        </p:txBody>
      </p:sp>
      <p:sp>
        <p:nvSpPr>
          <p:cNvPr id="165" name="Google Shape;165;p1"/>
          <p:cNvSpPr txBox="1">
            <a:spLocks noGrp="1"/>
          </p:cNvSpPr>
          <p:nvPr>
            <p:ph type="body" idx="17"/>
          </p:nvPr>
        </p:nvSpPr>
        <p:spPr>
          <a:xfrm>
            <a:off x="20189576" y="13949912"/>
            <a:ext cx="8411306" cy="1043109"/>
          </a:xfrm>
          <a:prstGeom prst="rect">
            <a:avLst/>
          </a:prstGeom>
          <a:noFill/>
          <a:ln>
            <a:noFill/>
          </a:ln>
        </p:spPr>
        <p:txBody>
          <a:bodyPr spcFirstLastPara="1" wrap="square" lIns="64564" tIns="32273" rIns="64564" bIns="32273" anchor="t" anchorCtr="0">
            <a:normAutofit/>
          </a:bodyPr>
          <a:lstStyle/>
          <a:p>
            <a:pPr marL="0" indent="0">
              <a:spcBef>
                <a:spcPts val="0"/>
              </a:spcBef>
            </a:pPr>
            <a:endParaRPr/>
          </a:p>
        </p:txBody>
      </p:sp>
      <p:sp>
        <p:nvSpPr>
          <p:cNvPr id="166" name="Google Shape;166;p1"/>
          <p:cNvSpPr>
            <a:spLocks noGrp="1"/>
          </p:cNvSpPr>
          <p:nvPr>
            <p:ph type="chart" idx="18"/>
          </p:nvPr>
        </p:nvSpPr>
        <p:spPr>
          <a:xfrm>
            <a:off x="1729538" y="6519374"/>
            <a:ext cx="8593328" cy="2733666"/>
          </a:xfrm>
          <a:prstGeom prst="rect">
            <a:avLst/>
          </a:prstGeom>
          <a:noFill/>
          <a:ln>
            <a:noFill/>
          </a:ln>
        </p:spPr>
        <p:txBody>
          <a:bodyPr spcFirstLastPara="1" wrap="square" lIns="64564" tIns="32273" rIns="64564" bIns="32273" anchor="t" anchorCtr="0">
            <a:noAutofit/>
          </a:bodyPr>
          <a:lstStyle/>
          <a:p>
            <a:endParaRPr/>
          </a:p>
        </p:txBody>
      </p:sp>
      <p:sp>
        <p:nvSpPr>
          <p:cNvPr id="167" name="Google Shape;167;p1"/>
          <p:cNvSpPr>
            <a:spLocks noGrp="1"/>
          </p:cNvSpPr>
          <p:nvPr>
            <p:ph type="pic" idx="19"/>
          </p:nvPr>
        </p:nvSpPr>
        <p:spPr>
          <a:xfrm>
            <a:off x="1568185" y="10224212"/>
            <a:ext cx="8985687" cy="3525350"/>
          </a:xfrm>
          <a:prstGeom prst="rect">
            <a:avLst/>
          </a:prstGeom>
          <a:noFill/>
          <a:ln>
            <a:noFill/>
          </a:ln>
        </p:spPr>
        <p:txBody>
          <a:bodyPr spcFirstLastPara="1" wrap="square" lIns="64564" tIns="32273" rIns="64564" bIns="32273" anchor="t" anchorCtr="0">
            <a:noAutofit/>
          </a:bodyPr>
          <a:lstStyle/>
          <a:p>
            <a:endParaRPr/>
          </a:p>
        </p:txBody>
      </p:sp>
      <p:sp>
        <p:nvSpPr>
          <p:cNvPr id="168" name="Google Shape;168;p1"/>
          <p:cNvSpPr txBox="1">
            <a:spLocks noGrp="1"/>
          </p:cNvSpPr>
          <p:nvPr>
            <p:ph type="body" idx="20"/>
          </p:nvPr>
        </p:nvSpPr>
        <p:spPr>
          <a:xfrm>
            <a:off x="1729538" y="9576765"/>
            <a:ext cx="8519404" cy="252169"/>
          </a:xfrm>
          <a:prstGeom prst="rect">
            <a:avLst/>
          </a:prstGeom>
          <a:noFill/>
          <a:ln>
            <a:noFill/>
          </a:ln>
        </p:spPr>
        <p:txBody>
          <a:bodyPr spcFirstLastPara="1" wrap="square" lIns="64564" tIns="32273" rIns="64564" bIns="32273" anchor="t" anchorCtr="0">
            <a:noAutofit/>
          </a:bodyPr>
          <a:lstStyle/>
          <a:p>
            <a:pPr marL="0" indent="0">
              <a:spcBef>
                <a:spcPts val="0"/>
              </a:spcBef>
            </a:pPr>
            <a:endParaRPr/>
          </a:p>
        </p:txBody>
      </p:sp>
      <p:sp>
        <p:nvSpPr>
          <p:cNvPr id="169" name="Google Shape;169;p1"/>
          <p:cNvSpPr txBox="1">
            <a:spLocks noGrp="1"/>
          </p:cNvSpPr>
          <p:nvPr>
            <p:ph type="body" idx="21"/>
          </p:nvPr>
        </p:nvSpPr>
        <p:spPr>
          <a:xfrm>
            <a:off x="1841260" y="18676609"/>
            <a:ext cx="5142504" cy="252169"/>
          </a:xfrm>
          <a:prstGeom prst="rect">
            <a:avLst/>
          </a:prstGeom>
          <a:noFill/>
          <a:ln>
            <a:noFill/>
          </a:ln>
        </p:spPr>
        <p:txBody>
          <a:bodyPr spcFirstLastPara="1" wrap="square" lIns="64564" tIns="32273" rIns="64564" bIns="32273" anchor="t" anchorCtr="0">
            <a:noAutofit/>
          </a:bodyPr>
          <a:lstStyle/>
          <a:p>
            <a:pPr marL="0" indent="0">
              <a:spcBef>
                <a:spcPts val="0"/>
              </a:spcBef>
            </a:pPr>
            <a:endParaRPr/>
          </a:p>
        </p:txBody>
      </p:sp>
      <p:sp>
        <p:nvSpPr>
          <p:cNvPr id="170" name="Google Shape;170;p1"/>
          <p:cNvSpPr txBox="1">
            <a:spLocks noGrp="1"/>
          </p:cNvSpPr>
          <p:nvPr>
            <p:ph type="body" idx="22"/>
          </p:nvPr>
        </p:nvSpPr>
        <p:spPr>
          <a:xfrm>
            <a:off x="10869470" y="18676609"/>
            <a:ext cx="8775275" cy="252169"/>
          </a:xfrm>
          <a:prstGeom prst="rect">
            <a:avLst/>
          </a:prstGeom>
          <a:noFill/>
          <a:ln>
            <a:noFill/>
          </a:ln>
        </p:spPr>
        <p:txBody>
          <a:bodyPr spcFirstLastPara="1" wrap="square" lIns="64564" tIns="32273" rIns="64564" bIns="32273" anchor="t" anchorCtr="0">
            <a:noAutofit/>
          </a:bodyPr>
          <a:lstStyle/>
          <a:p>
            <a:pPr marL="0" indent="0">
              <a:spcBef>
                <a:spcPts val="0"/>
              </a:spcBef>
            </a:pPr>
            <a:endParaRPr/>
          </a:p>
        </p:txBody>
      </p:sp>
      <p:sp>
        <p:nvSpPr>
          <p:cNvPr id="171" name="Google Shape;171;p1"/>
          <p:cNvSpPr txBox="1">
            <a:spLocks noGrp="1"/>
          </p:cNvSpPr>
          <p:nvPr>
            <p:ph type="body" idx="23"/>
          </p:nvPr>
        </p:nvSpPr>
        <p:spPr>
          <a:xfrm>
            <a:off x="20082610" y="18676609"/>
            <a:ext cx="8570716" cy="252169"/>
          </a:xfrm>
          <a:prstGeom prst="rect">
            <a:avLst/>
          </a:prstGeom>
          <a:noFill/>
          <a:ln>
            <a:noFill/>
          </a:ln>
        </p:spPr>
        <p:txBody>
          <a:bodyPr spcFirstLastPara="1" wrap="square" lIns="64564" tIns="32273" rIns="64564" bIns="32273" anchor="t" anchorCtr="0">
            <a:noAutofit/>
          </a:bodyPr>
          <a:lstStyle/>
          <a:p>
            <a:pPr marL="0" indent="0">
              <a:spcBef>
                <a:spcPts val="0"/>
              </a:spcBef>
            </a:pPr>
            <a:endParaRPr/>
          </a:p>
        </p:txBody>
      </p:sp>
      <p:sp>
        <p:nvSpPr>
          <p:cNvPr id="172" name="Google Shape;172;p1"/>
          <p:cNvSpPr txBox="1">
            <a:spLocks noGrp="1"/>
          </p:cNvSpPr>
          <p:nvPr>
            <p:ph type="body" idx="24"/>
          </p:nvPr>
        </p:nvSpPr>
        <p:spPr>
          <a:xfrm>
            <a:off x="10991920" y="13308033"/>
            <a:ext cx="8411379" cy="252169"/>
          </a:xfrm>
          <a:prstGeom prst="rect">
            <a:avLst/>
          </a:prstGeom>
          <a:noFill/>
          <a:ln>
            <a:noFill/>
          </a:ln>
        </p:spPr>
        <p:txBody>
          <a:bodyPr spcFirstLastPara="1" wrap="square" lIns="64564" tIns="32273" rIns="64564" bIns="32273" anchor="t" anchorCtr="0">
            <a:noAutofit/>
          </a:bodyPr>
          <a:lstStyle/>
          <a:p>
            <a:pPr marL="0" indent="0">
              <a:spcBef>
                <a:spcPts val="0"/>
              </a:spcBef>
            </a:pPr>
            <a:endParaRPr/>
          </a:p>
        </p:txBody>
      </p:sp>
      <p:sp>
        <p:nvSpPr>
          <p:cNvPr id="173" name="Google Shape;173;p1"/>
          <p:cNvSpPr txBox="1">
            <a:spLocks noGrp="1"/>
          </p:cNvSpPr>
          <p:nvPr>
            <p:ph type="title"/>
          </p:nvPr>
        </p:nvSpPr>
        <p:spPr>
          <a:xfrm>
            <a:off x="11058034" y="584443"/>
            <a:ext cx="18826601" cy="1115048"/>
          </a:xfrm>
          <a:prstGeom prst="rect">
            <a:avLst/>
          </a:prstGeom>
          <a:noFill/>
          <a:ln>
            <a:noFill/>
          </a:ln>
        </p:spPr>
        <p:txBody>
          <a:bodyPr spcFirstLastPara="1" wrap="square" lIns="151815" tIns="75899" rIns="151815" bIns="75899" anchor="ctr" anchorCtr="0">
            <a:noAutofit/>
          </a:bodyPr>
          <a:lstStyle/>
          <a:p>
            <a:endParaRPr/>
          </a:p>
        </p:txBody>
      </p:sp>
      <p:sp>
        <p:nvSpPr>
          <p:cNvPr id="174" name="Google Shape;174;p1"/>
          <p:cNvSpPr>
            <a:spLocks noGrp="1"/>
          </p:cNvSpPr>
          <p:nvPr>
            <p:ph type="tbl" idx="25"/>
          </p:nvPr>
        </p:nvSpPr>
        <p:spPr>
          <a:xfrm>
            <a:off x="11010270" y="10790183"/>
            <a:ext cx="8267274" cy="2805605"/>
          </a:xfrm>
          <a:prstGeom prst="rect">
            <a:avLst/>
          </a:prstGeom>
          <a:noFill/>
          <a:ln>
            <a:noFill/>
          </a:ln>
        </p:spPr>
        <p:txBody>
          <a:bodyPr spcFirstLastPara="1" wrap="square" lIns="64564" tIns="32273" rIns="64564" bIns="32273" anchor="t" anchorCtr="0">
            <a:noAutofit/>
          </a:bodyPr>
          <a:lstStyle/>
          <a:p>
            <a:endParaRPr/>
          </a:p>
        </p:txBody>
      </p:sp>
      <p:sp>
        <p:nvSpPr>
          <p:cNvPr id="175" name="Google Shape;175;p1"/>
          <p:cNvSpPr>
            <a:spLocks noGrp="1"/>
          </p:cNvSpPr>
          <p:nvPr>
            <p:ph type="chart" idx="26"/>
          </p:nvPr>
        </p:nvSpPr>
        <p:spPr>
          <a:xfrm>
            <a:off x="1841259" y="16410928"/>
            <a:ext cx="8402760" cy="2266065"/>
          </a:xfrm>
          <a:prstGeom prst="rect">
            <a:avLst/>
          </a:prstGeom>
          <a:noFill/>
          <a:ln>
            <a:noFill/>
          </a:ln>
        </p:spPr>
        <p:txBody>
          <a:bodyPr spcFirstLastPara="1" wrap="square" lIns="64564" tIns="32273" rIns="64564" bIns="32273" anchor="t" anchorCtr="0">
            <a:noAutofit/>
          </a:bodyPr>
          <a:lstStyle/>
          <a:p>
            <a:endParaRPr/>
          </a:p>
        </p:txBody>
      </p:sp>
      <p:sp>
        <p:nvSpPr>
          <p:cNvPr id="176" name="Google Shape;176;p1"/>
          <p:cNvSpPr>
            <a:spLocks noGrp="1"/>
          </p:cNvSpPr>
          <p:nvPr>
            <p:ph type="dgm" idx="27"/>
          </p:nvPr>
        </p:nvSpPr>
        <p:spPr>
          <a:xfrm>
            <a:off x="10891242" y="16397382"/>
            <a:ext cx="8488000" cy="2171704"/>
          </a:xfrm>
          <a:prstGeom prst="rect">
            <a:avLst/>
          </a:prstGeom>
          <a:noFill/>
          <a:ln>
            <a:noFill/>
          </a:ln>
        </p:spPr>
        <p:txBody>
          <a:bodyPr spcFirstLastPara="1" wrap="square" lIns="64564" tIns="32273" rIns="64564" bIns="32273" anchor="t" anchorCtr="0">
            <a:noAutofit/>
          </a:bodyPr>
          <a:lstStyle/>
          <a:p>
            <a:endParaRPr/>
          </a:p>
        </p:txBody>
      </p:sp>
      <p:sp>
        <p:nvSpPr>
          <p:cNvPr id="177" name="Google Shape;177;p1"/>
          <p:cNvSpPr>
            <a:spLocks noGrp="1"/>
          </p:cNvSpPr>
          <p:nvPr>
            <p:ph type="pic" idx="28"/>
          </p:nvPr>
        </p:nvSpPr>
        <p:spPr>
          <a:xfrm>
            <a:off x="19726580" y="3128926"/>
            <a:ext cx="9214313" cy="3525350"/>
          </a:xfrm>
          <a:prstGeom prst="rect">
            <a:avLst/>
          </a:prstGeom>
          <a:noFill/>
          <a:ln>
            <a:noFill/>
          </a:ln>
        </p:spPr>
        <p:txBody>
          <a:bodyPr spcFirstLastPara="1" wrap="square" lIns="64564" tIns="32273" rIns="64564" bIns="32273" anchor="t" anchorCtr="0">
            <a:noAutofit/>
          </a:bodyPr>
          <a:lstStyle/>
          <a:p>
            <a:endParaRPr/>
          </a:p>
        </p:txBody>
      </p:sp>
      <p:sp>
        <p:nvSpPr>
          <p:cNvPr id="178" name="Google Shape;178;p1"/>
          <p:cNvSpPr>
            <a:spLocks noGrp="1"/>
          </p:cNvSpPr>
          <p:nvPr>
            <p:ph type="clipArt" idx="29"/>
          </p:nvPr>
        </p:nvSpPr>
        <p:spPr>
          <a:xfrm>
            <a:off x="20093374" y="16518936"/>
            <a:ext cx="8649046" cy="2194027"/>
          </a:xfrm>
          <a:prstGeom prst="rect">
            <a:avLst/>
          </a:prstGeom>
          <a:noFill/>
          <a:ln>
            <a:noFill/>
          </a:ln>
        </p:spPr>
        <p:txBody>
          <a:bodyPr spcFirstLastPara="1" wrap="square" lIns="64564" tIns="32273" rIns="64564" bIns="32273" anchor="t" anchorCtr="0">
            <a:noAutofit/>
          </a:bodyPr>
          <a:lstStyle/>
          <a:p>
            <a:endParaRPr/>
          </a:p>
        </p:txBody>
      </p:sp>
      <p:sp>
        <p:nvSpPr>
          <p:cNvPr id="179" name="Google Shape;179;p1"/>
          <p:cNvSpPr txBox="1">
            <a:spLocks noGrp="1"/>
          </p:cNvSpPr>
          <p:nvPr>
            <p:ph type="body" idx="30"/>
          </p:nvPr>
        </p:nvSpPr>
        <p:spPr>
          <a:xfrm>
            <a:off x="11111847" y="2059183"/>
            <a:ext cx="14305716" cy="652626"/>
          </a:xfrm>
          <a:prstGeom prst="rect">
            <a:avLst/>
          </a:prstGeom>
          <a:noFill/>
          <a:ln>
            <a:noFill/>
          </a:ln>
        </p:spPr>
        <p:txBody>
          <a:bodyPr spcFirstLastPara="1" wrap="square" lIns="64564" tIns="32273" rIns="64564" bIns="32273" anchor="t" anchorCtr="0">
            <a:noAutofit/>
          </a:bodyPr>
          <a:lstStyle/>
          <a:p>
            <a:pPr marL="0" indent="0">
              <a:spcBef>
                <a:spcPts val="0"/>
              </a:spcBef>
            </a:pPr>
            <a:endParaRPr/>
          </a:p>
        </p:txBody>
      </p:sp>
      <p:sp>
        <p:nvSpPr>
          <p:cNvPr id="180" name="Google Shape;180;p1"/>
          <p:cNvSpPr>
            <a:spLocks noGrp="1"/>
          </p:cNvSpPr>
          <p:nvPr>
            <p:ph type="pic" idx="31"/>
          </p:nvPr>
        </p:nvSpPr>
        <p:spPr>
          <a:xfrm>
            <a:off x="1521341" y="19647782"/>
            <a:ext cx="3047851" cy="1187098"/>
          </a:xfrm>
          <a:prstGeom prst="rect">
            <a:avLst/>
          </a:prstGeom>
          <a:noFill/>
          <a:ln>
            <a:noFill/>
          </a:ln>
        </p:spPr>
        <p:txBody>
          <a:bodyPr spcFirstLastPara="1" wrap="square" lIns="64564" tIns="32273" rIns="64564" bIns="32273" anchor="t" anchorCtr="0">
            <a:noAutofit/>
          </a:bodyPr>
          <a:lstStyle/>
          <a:p>
            <a:endParaRPr/>
          </a:p>
        </p:txBody>
      </p:sp>
      <p:sp>
        <p:nvSpPr>
          <p:cNvPr id="181" name="Google Shape;181;p1"/>
          <p:cNvSpPr>
            <a:spLocks noGrp="1"/>
          </p:cNvSpPr>
          <p:nvPr>
            <p:ph type="pic" idx="32"/>
          </p:nvPr>
        </p:nvSpPr>
        <p:spPr>
          <a:xfrm>
            <a:off x="4928924" y="19647782"/>
            <a:ext cx="3047851" cy="1187098"/>
          </a:xfrm>
          <a:prstGeom prst="rect">
            <a:avLst/>
          </a:prstGeom>
          <a:noFill/>
          <a:ln>
            <a:noFill/>
          </a:ln>
        </p:spPr>
        <p:txBody>
          <a:bodyPr spcFirstLastPara="1" wrap="square" lIns="64564" tIns="32273" rIns="64564" bIns="32273" anchor="t" anchorCtr="0">
            <a:noAutofit/>
          </a:bodyPr>
          <a:lstStyle/>
          <a:p>
            <a:endParaRPr/>
          </a:p>
        </p:txBody>
      </p:sp>
      <p:sp>
        <p:nvSpPr>
          <p:cNvPr id="182" name="Google Shape;182;p1"/>
          <p:cNvSpPr>
            <a:spLocks noGrp="1"/>
          </p:cNvSpPr>
          <p:nvPr>
            <p:ph type="pic" idx="33"/>
          </p:nvPr>
        </p:nvSpPr>
        <p:spPr>
          <a:xfrm>
            <a:off x="8289664" y="19647782"/>
            <a:ext cx="3047851" cy="1187098"/>
          </a:xfrm>
          <a:prstGeom prst="rect">
            <a:avLst/>
          </a:prstGeom>
          <a:noFill/>
          <a:ln>
            <a:noFill/>
          </a:ln>
        </p:spPr>
        <p:txBody>
          <a:bodyPr spcFirstLastPara="1" wrap="square" lIns="64564" tIns="32273" rIns="64564" bIns="32273" anchor="t" anchorCtr="0">
            <a:noAutofit/>
          </a:bodyPr>
          <a:lstStyle/>
          <a:p>
            <a:endParaRPr/>
          </a:p>
        </p:txBody>
      </p:sp>
      <p:sp>
        <p:nvSpPr>
          <p:cNvPr id="183" name="Google Shape;183;p1"/>
          <p:cNvSpPr>
            <a:spLocks noGrp="1"/>
          </p:cNvSpPr>
          <p:nvPr>
            <p:ph type="pic" idx="34"/>
          </p:nvPr>
        </p:nvSpPr>
        <p:spPr>
          <a:xfrm>
            <a:off x="11614892" y="19647782"/>
            <a:ext cx="3047851" cy="1187098"/>
          </a:xfrm>
          <a:prstGeom prst="rect">
            <a:avLst/>
          </a:prstGeom>
          <a:noFill/>
          <a:ln>
            <a:noFill/>
          </a:ln>
        </p:spPr>
        <p:txBody>
          <a:bodyPr spcFirstLastPara="1" wrap="square" lIns="64564" tIns="32273" rIns="64564" bIns="32273" anchor="t" anchorCtr="0">
            <a:noAutofit/>
          </a:bodyPr>
          <a:lstStyle/>
          <a:p>
            <a:endParaRPr/>
          </a:p>
        </p:txBody>
      </p:sp>
      <p:cxnSp>
        <p:nvCxnSpPr>
          <p:cNvPr id="184" name="Google Shape;184;p1"/>
          <p:cNvCxnSpPr/>
          <p:nvPr/>
        </p:nvCxnSpPr>
        <p:spPr>
          <a:xfrm rot="10800000">
            <a:off x="10626852" y="3100570"/>
            <a:ext cx="0" cy="15961989"/>
          </a:xfrm>
          <a:prstGeom prst="straightConnector1">
            <a:avLst/>
          </a:prstGeom>
          <a:noFill/>
          <a:ln w="9525" cap="flat" cmpd="sng">
            <a:solidFill>
              <a:srgbClr val="193E72"/>
            </a:solidFill>
            <a:prstDash val="solid"/>
            <a:miter lim="800000"/>
            <a:headEnd type="none" w="med" len="med"/>
            <a:tailEnd type="none" w="med" len="med"/>
          </a:ln>
        </p:spPr>
      </p:cxnSp>
      <p:cxnSp>
        <p:nvCxnSpPr>
          <p:cNvPr id="185" name="Google Shape;185;p1"/>
          <p:cNvCxnSpPr/>
          <p:nvPr/>
        </p:nvCxnSpPr>
        <p:spPr>
          <a:xfrm rot="10800000">
            <a:off x="19767232" y="3100570"/>
            <a:ext cx="0" cy="15972297"/>
          </a:xfrm>
          <a:prstGeom prst="straightConnector1">
            <a:avLst/>
          </a:prstGeom>
          <a:noFill/>
          <a:ln w="9525" cap="flat" cmpd="sng">
            <a:solidFill>
              <a:srgbClr val="193E72"/>
            </a:solidFill>
            <a:prstDash val="solid"/>
            <a:miter lim="800000"/>
            <a:headEnd type="none" w="med" len="med"/>
            <a:tailEnd type="none" w="med" len="med"/>
          </a:ln>
        </p:spPr>
      </p:cxnSp>
      <p:sp>
        <p:nvSpPr>
          <p:cNvPr id="186" name="Google Shape;186;p1"/>
          <p:cNvSpPr/>
          <p:nvPr/>
        </p:nvSpPr>
        <p:spPr>
          <a:xfrm>
            <a:off x="18588429" y="19612194"/>
            <a:ext cx="10420801" cy="890018"/>
          </a:xfrm>
          <a:prstGeom prst="rect">
            <a:avLst/>
          </a:prstGeom>
          <a:noFill/>
          <a:ln>
            <a:noFill/>
          </a:ln>
        </p:spPr>
        <p:txBody>
          <a:bodyPr spcFirstLastPara="1" wrap="square" lIns="64564" tIns="32273" rIns="64564" bIns="32273" anchor="t" anchorCtr="0">
            <a:spAutoFit/>
          </a:bodyPr>
          <a:lstStyle/>
          <a:p>
            <a:pPr lvl="0"/>
            <a:r>
              <a:rPr lang="en-GB" sz="2680" baseline="30000" dirty="0">
                <a:solidFill>
                  <a:schemeClr val="dk1"/>
                </a:solidFill>
              </a:rPr>
              <a:t>This project is funded by/ supported by the National Institute for Health and Care Research (NIHR) Birmingham Biomedical Research Centre. The views expressed are those of the author(s) and not necessarily those of the NIHR or the Department of Health and Social Care.</a:t>
            </a:r>
          </a:p>
        </p:txBody>
      </p:sp>
      <p:pic>
        <p:nvPicPr>
          <p:cNvPr id="9" name="Picture Placeholder 8" descr="A close-up of a logo&#10;&#10;Description automatically generated">
            <a:extLst>
              <a:ext uri="{FF2B5EF4-FFF2-40B4-BE49-F238E27FC236}">
                <a16:creationId xmlns:a16="http://schemas.microsoft.com/office/drawing/2014/main" id="{C5738854-9683-9F80-D18A-C67D0CB892A5}"/>
              </a:ext>
            </a:extLst>
          </p:cNvPr>
          <p:cNvPicPr>
            <a:picLocks noGrp="1" noChangeAspect="1"/>
          </p:cNvPicPr>
          <p:nvPr>
            <p:ph type="pic" idx="35"/>
          </p:nvPr>
        </p:nvPicPr>
        <p:blipFill>
          <a:blip r:embed="rId5"/>
          <a:srcRect t="503" b="503"/>
          <a:stretch>
            <a:fillRect/>
          </a:stretch>
        </p:blipFill>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91"/>
        <p:cNvGrpSpPr/>
        <p:nvPr/>
      </p:nvGrpSpPr>
      <p:grpSpPr>
        <a:xfrm>
          <a:off x="0" y="0"/>
          <a:ext cx="0" cy="0"/>
          <a:chOff x="0" y="0"/>
          <a:chExt cx="0" cy="0"/>
        </a:xfrm>
      </p:grpSpPr>
      <p:pic>
        <p:nvPicPr>
          <p:cNvPr id="192" name="Google Shape;192;p2"/>
          <p:cNvPicPr preferRelativeResize="0"/>
          <p:nvPr/>
        </p:nvPicPr>
        <p:blipFill rotWithShape="1">
          <a:blip r:embed="rId3">
            <a:alphaModFix/>
          </a:blip>
          <a:srcRect/>
          <a:stretch/>
        </p:blipFill>
        <p:spPr>
          <a:xfrm>
            <a:off x="10636363" y="13744444"/>
            <a:ext cx="9141627" cy="5333181"/>
          </a:xfrm>
          <a:prstGeom prst="rect">
            <a:avLst/>
          </a:prstGeom>
          <a:noFill/>
          <a:ln>
            <a:noFill/>
          </a:ln>
        </p:spPr>
      </p:pic>
      <p:pic>
        <p:nvPicPr>
          <p:cNvPr id="193" name="Google Shape;193;p2"/>
          <p:cNvPicPr preferRelativeResize="0"/>
          <p:nvPr/>
        </p:nvPicPr>
        <p:blipFill rotWithShape="1">
          <a:blip r:embed="rId4">
            <a:alphaModFix/>
          </a:blip>
          <a:srcRect/>
          <a:stretch/>
        </p:blipFill>
        <p:spPr>
          <a:xfrm>
            <a:off x="19768482" y="3109016"/>
            <a:ext cx="9225285" cy="10640188"/>
          </a:xfrm>
          <a:prstGeom prst="rect">
            <a:avLst/>
          </a:prstGeom>
          <a:noFill/>
          <a:ln>
            <a:noFill/>
          </a:ln>
        </p:spPr>
      </p:pic>
      <p:sp>
        <p:nvSpPr>
          <p:cNvPr id="194" name="Google Shape;194;p2"/>
          <p:cNvSpPr txBox="1">
            <a:spLocks noGrp="1"/>
          </p:cNvSpPr>
          <p:nvPr>
            <p:ph type="body" idx="1"/>
          </p:nvPr>
        </p:nvSpPr>
        <p:spPr>
          <a:xfrm>
            <a:off x="1729539" y="4361218"/>
            <a:ext cx="8555535" cy="1438772"/>
          </a:xfrm>
          <a:prstGeom prst="rect">
            <a:avLst/>
          </a:prstGeom>
          <a:noFill/>
          <a:ln>
            <a:noFill/>
          </a:ln>
        </p:spPr>
        <p:txBody>
          <a:bodyPr spcFirstLastPara="1" wrap="square" lIns="64564" tIns="32273" rIns="64564" bIns="32273" anchor="t" anchorCtr="0">
            <a:normAutofit/>
          </a:bodyPr>
          <a:lstStyle/>
          <a:p>
            <a:pPr marL="0" indent="0">
              <a:spcBef>
                <a:spcPts val="0"/>
              </a:spcBef>
            </a:pPr>
            <a:endParaRPr/>
          </a:p>
        </p:txBody>
      </p:sp>
      <p:sp>
        <p:nvSpPr>
          <p:cNvPr id="195" name="Google Shape;195;p2"/>
          <p:cNvSpPr txBox="1">
            <a:spLocks noGrp="1"/>
          </p:cNvSpPr>
          <p:nvPr>
            <p:ph type="body" idx="2"/>
          </p:nvPr>
        </p:nvSpPr>
        <p:spPr>
          <a:xfrm>
            <a:off x="1729538" y="3282140"/>
            <a:ext cx="8411306" cy="1043109"/>
          </a:xfrm>
          <a:prstGeom prst="rect">
            <a:avLst/>
          </a:prstGeom>
          <a:noFill/>
          <a:ln>
            <a:noFill/>
          </a:ln>
        </p:spPr>
        <p:txBody>
          <a:bodyPr spcFirstLastPara="1" wrap="square" lIns="64564" tIns="32273" rIns="64564" bIns="32273" anchor="t" anchorCtr="0">
            <a:normAutofit/>
          </a:bodyPr>
          <a:lstStyle/>
          <a:p>
            <a:pPr marL="0" indent="0">
              <a:spcBef>
                <a:spcPts val="0"/>
              </a:spcBef>
            </a:pPr>
            <a:endParaRPr/>
          </a:p>
        </p:txBody>
      </p:sp>
      <p:sp>
        <p:nvSpPr>
          <p:cNvPr id="196" name="Google Shape;196;p2"/>
          <p:cNvSpPr txBox="1">
            <a:spLocks noGrp="1"/>
          </p:cNvSpPr>
          <p:nvPr>
            <p:ph type="body" idx="3"/>
          </p:nvPr>
        </p:nvSpPr>
        <p:spPr>
          <a:xfrm>
            <a:off x="10925013" y="3286795"/>
            <a:ext cx="8454229" cy="1043109"/>
          </a:xfrm>
          <a:prstGeom prst="rect">
            <a:avLst/>
          </a:prstGeom>
          <a:noFill/>
          <a:ln>
            <a:noFill/>
          </a:ln>
        </p:spPr>
        <p:txBody>
          <a:bodyPr spcFirstLastPara="1" wrap="square" lIns="64564" tIns="32273" rIns="64564" bIns="32273" anchor="t" anchorCtr="0">
            <a:normAutofit/>
          </a:bodyPr>
          <a:lstStyle/>
          <a:p>
            <a:pPr marL="0" indent="0">
              <a:spcBef>
                <a:spcPts val="0"/>
              </a:spcBef>
            </a:pPr>
            <a:endParaRPr/>
          </a:p>
        </p:txBody>
      </p:sp>
      <p:sp>
        <p:nvSpPr>
          <p:cNvPr id="197" name="Google Shape;197;p2"/>
          <p:cNvSpPr txBox="1">
            <a:spLocks noGrp="1"/>
          </p:cNvSpPr>
          <p:nvPr>
            <p:ph type="body" idx="4"/>
          </p:nvPr>
        </p:nvSpPr>
        <p:spPr>
          <a:xfrm>
            <a:off x="20129984" y="8317839"/>
            <a:ext cx="8334781" cy="1438772"/>
          </a:xfrm>
          <a:prstGeom prst="rect">
            <a:avLst/>
          </a:prstGeom>
          <a:noFill/>
          <a:ln>
            <a:noFill/>
          </a:ln>
        </p:spPr>
        <p:txBody>
          <a:bodyPr spcFirstLastPara="1" wrap="square" lIns="64564" tIns="32273" rIns="64564" bIns="32273" anchor="t" anchorCtr="0">
            <a:normAutofit/>
          </a:bodyPr>
          <a:lstStyle/>
          <a:p>
            <a:pPr marL="0" indent="0">
              <a:spcBef>
                <a:spcPts val="0"/>
              </a:spcBef>
            </a:pPr>
            <a:endParaRPr/>
          </a:p>
        </p:txBody>
      </p:sp>
      <p:sp>
        <p:nvSpPr>
          <p:cNvPr id="198" name="Google Shape;198;p2"/>
          <p:cNvSpPr txBox="1">
            <a:spLocks noGrp="1"/>
          </p:cNvSpPr>
          <p:nvPr>
            <p:ph type="body" idx="5"/>
          </p:nvPr>
        </p:nvSpPr>
        <p:spPr>
          <a:xfrm>
            <a:off x="20129984" y="7202791"/>
            <a:ext cx="8411306" cy="1043109"/>
          </a:xfrm>
          <a:prstGeom prst="rect">
            <a:avLst/>
          </a:prstGeom>
          <a:noFill/>
          <a:ln>
            <a:noFill/>
          </a:ln>
        </p:spPr>
        <p:txBody>
          <a:bodyPr spcFirstLastPara="1" wrap="square" lIns="64564" tIns="32273" rIns="64564" bIns="32273" anchor="t" anchorCtr="0">
            <a:normAutofit/>
          </a:bodyPr>
          <a:lstStyle/>
          <a:p>
            <a:pPr marL="0" indent="0">
              <a:spcBef>
                <a:spcPts val="0"/>
              </a:spcBef>
            </a:pPr>
            <a:endParaRPr/>
          </a:p>
        </p:txBody>
      </p:sp>
      <p:sp>
        <p:nvSpPr>
          <p:cNvPr id="199" name="Google Shape;199;p2"/>
          <p:cNvSpPr txBox="1">
            <a:spLocks noGrp="1"/>
          </p:cNvSpPr>
          <p:nvPr>
            <p:ph type="body" idx="6"/>
          </p:nvPr>
        </p:nvSpPr>
        <p:spPr>
          <a:xfrm>
            <a:off x="10925013" y="4437344"/>
            <a:ext cx="8454229" cy="1438772"/>
          </a:xfrm>
          <a:prstGeom prst="rect">
            <a:avLst/>
          </a:prstGeom>
          <a:noFill/>
          <a:ln>
            <a:noFill/>
          </a:ln>
        </p:spPr>
        <p:txBody>
          <a:bodyPr spcFirstLastPara="1" wrap="square" lIns="64564" tIns="32273" rIns="64564" bIns="32273" anchor="t" anchorCtr="0">
            <a:normAutofit/>
          </a:bodyPr>
          <a:lstStyle/>
          <a:p>
            <a:pPr marL="0" indent="0">
              <a:spcBef>
                <a:spcPts val="0"/>
              </a:spcBef>
            </a:pPr>
            <a:endParaRPr/>
          </a:p>
        </p:txBody>
      </p:sp>
      <p:sp>
        <p:nvSpPr>
          <p:cNvPr id="200" name="Google Shape;200;p2"/>
          <p:cNvSpPr txBox="1">
            <a:spLocks noGrp="1"/>
          </p:cNvSpPr>
          <p:nvPr>
            <p:ph type="body" idx="7"/>
          </p:nvPr>
        </p:nvSpPr>
        <p:spPr>
          <a:xfrm>
            <a:off x="10912859" y="9289010"/>
            <a:ext cx="8555535" cy="1438772"/>
          </a:xfrm>
          <a:prstGeom prst="rect">
            <a:avLst/>
          </a:prstGeom>
          <a:noFill/>
          <a:ln>
            <a:noFill/>
          </a:ln>
        </p:spPr>
        <p:txBody>
          <a:bodyPr spcFirstLastPara="1" wrap="square" lIns="64564" tIns="32273" rIns="64564" bIns="32273" anchor="t" anchorCtr="0">
            <a:normAutofit/>
          </a:bodyPr>
          <a:lstStyle/>
          <a:p>
            <a:pPr marL="0" indent="0">
              <a:spcBef>
                <a:spcPts val="0"/>
              </a:spcBef>
            </a:pPr>
            <a:endParaRPr/>
          </a:p>
        </p:txBody>
      </p:sp>
      <p:sp>
        <p:nvSpPr>
          <p:cNvPr id="201" name="Google Shape;201;p2"/>
          <p:cNvSpPr txBox="1">
            <a:spLocks noGrp="1"/>
          </p:cNvSpPr>
          <p:nvPr>
            <p:ph type="body" idx="8"/>
          </p:nvPr>
        </p:nvSpPr>
        <p:spPr>
          <a:xfrm>
            <a:off x="10912857" y="8173962"/>
            <a:ext cx="8538276" cy="1043109"/>
          </a:xfrm>
          <a:prstGeom prst="rect">
            <a:avLst/>
          </a:prstGeom>
          <a:noFill/>
          <a:ln>
            <a:noFill/>
          </a:ln>
        </p:spPr>
        <p:txBody>
          <a:bodyPr spcFirstLastPara="1" wrap="square" lIns="64564" tIns="32273" rIns="64564" bIns="32273" anchor="t" anchorCtr="0">
            <a:normAutofit/>
          </a:bodyPr>
          <a:lstStyle/>
          <a:p>
            <a:pPr marL="0" indent="0">
              <a:spcBef>
                <a:spcPts val="0"/>
              </a:spcBef>
            </a:pPr>
            <a:endParaRPr/>
          </a:p>
        </p:txBody>
      </p:sp>
      <p:sp>
        <p:nvSpPr>
          <p:cNvPr id="202" name="Google Shape;202;p2"/>
          <p:cNvSpPr txBox="1">
            <a:spLocks noGrp="1"/>
          </p:cNvSpPr>
          <p:nvPr>
            <p:ph type="body" idx="9"/>
          </p:nvPr>
        </p:nvSpPr>
        <p:spPr>
          <a:xfrm>
            <a:off x="10878592" y="15044096"/>
            <a:ext cx="8555535" cy="1438772"/>
          </a:xfrm>
          <a:prstGeom prst="rect">
            <a:avLst/>
          </a:prstGeom>
          <a:noFill/>
          <a:ln>
            <a:noFill/>
          </a:ln>
        </p:spPr>
        <p:txBody>
          <a:bodyPr spcFirstLastPara="1" wrap="square" lIns="64564" tIns="32273" rIns="64564" bIns="32273" anchor="t" anchorCtr="0">
            <a:normAutofit/>
          </a:bodyPr>
          <a:lstStyle/>
          <a:p>
            <a:pPr marL="0" indent="0">
              <a:spcBef>
                <a:spcPts val="0"/>
              </a:spcBef>
            </a:pPr>
            <a:endParaRPr/>
          </a:p>
        </p:txBody>
      </p:sp>
      <p:sp>
        <p:nvSpPr>
          <p:cNvPr id="203" name="Google Shape;203;p2"/>
          <p:cNvSpPr txBox="1">
            <a:spLocks noGrp="1"/>
          </p:cNvSpPr>
          <p:nvPr>
            <p:ph type="body" idx="13"/>
          </p:nvPr>
        </p:nvSpPr>
        <p:spPr>
          <a:xfrm>
            <a:off x="10987383" y="13965018"/>
            <a:ext cx="8463750" cy="1043109"/>
          </a:xfrm>
          <a:prstGeom prst="rect">
            <a:avLst/>
          </a:prstGeom>
          <a:noFill/>
          <a:ln>
            <a:noFill/>
          </a:ln>
        </p:spPr>
        <p:txBody>
          <a:bodyPr spcFirstLastPara="1" wrap="square" lIns="64564" tIns="32273" rIns="64564" bIns="32273" anchor="t" anchorCtr="0">
            <a:normAutofit/>
          </a:bodyPr>
          <a:lstStyle/>
          <a:p>
            <a:pPr marL="0" indent="0">
              <a:spcBef>
                <a:spcPts val="0"/>
              </a:spcBef>
            </a:pPr>
            <a:endParaRPr/>
          </a:p>
        </p:txBody>
      </p:sp>
      <p:sp>
        <p:nvSpPr>
          <p:cNvPr id="204" name="Google Shape;204;p2"/>
          <p:cNvSpPr txBox="1">
            <a:spLocks noGrp="1"/>
          </p:cNvSpPr>
          <p:nvPr>
            <p:ph type="body" idx="14"/>
          </p:nvPr>
        </p:nvSpPr>
        <p:spPr>
          <a:xfrm>
            <a:off x="1841260" y="15080064"/>
            <a:ext cx="8555535" cy="1438772"/>
          </a:xfrm>
          <a:prstGeom prst="rect">
            <a:avLst/>
          </a:prstGeom>
          <a:noFill/>
          <a:ln>
            <a:noFill/>
          </a:ln>
        </p:spPr>
        <p:txBody>
          <a:bodyPr spcFirstLastPara="1" wrap="square" lIns="64564" tIns="32273" rIns="64564" bIns="32273" anchor="t" anchorCtr="0">
            <a:normAutofit/>
          </a:bodyPr>
          <a:lstStyle/>
          <a:p>
            <a:pPr marL="0" indent="0">
              <a:spcBef>
                <a:spcPts val="0"/>
              </a:spcBef>
            </a:pPr>
            <a:endParaRPr/>
          </a:p>
        </p:txBody>
      </p:sp>
      <p:sp>
        <p:nvSpPr>
          <p:cNvPr id="205" name="Google Shape;205;p2"/>
          <p:cNvSpPr txBox="1">
            <a:spLocks noGrp="1"/>
          </p:cNvSpPr>
          <p:nvPr>
            <p:ph type="body" idx="15"/>
          </p:nvPr>
        </p:nvSpPr>
        <p:spPr>
          <a:xfrm>
            <a:off x="1842648" y="14000986"/>
            <a:ext cx="8478186" cy="1043109"/>
          </a:xfrm>
          <a:prstGeom prst="rect">
            <a:avLst/>
          </a:prstGeom>
          <a:noFill/>
          <a:ln>
            <a:noFill/>
          </a:ln>
        </p:spPr>
        <p:txBody>
          <a:bodyPr spcFirstLastPara="1" wrap="square" lIns="64564" tIns="32273" rIns="64564" bIns="32273" anchor="t" anchorCtr="0">
            <a:normAutofit/>
          </a:bodyPr>
          <a:lstStyle/>
          <a:p>
            <a:pPr marL="0" indent="0">
              <a:spcBef>
                <a:spcPts val="0"/>
              </a:spcBef>
            </a:pPr>
            <a:endParaRPr/>
          </a:p>
        </p:txBody>
      </p:sp>
      <p:sp>
        <p:nvSpPr>
          <p:cNvPr id="206" name="Google Shape;206;p2"/>
          <p:cNvSpPr txBox="1">
            <a:spLocks noGrp="1"/>
          </p:cNvSpPr>
          <p:nvPr>
            <p:ph type="body" idx="16"/>
          </p:nvPr>
        </p:nvSpPr>
        <p:spPr>
          <a:xfrm>
            <a:off x="20080784" y="15028989"/>
            <a:ext cx="8555535" cy="1438772"/>
          </a:xfrm>
          <a:prstGeom prst="rect">
            <a:avLst/>
          </a:prstGeom>
          <a:noFill/>
          <a:ln>
            <a:noFill/>
          </a:ln>
        </p:spPr>
        <p:txBody>
          <a:bodyPr spcFirstLastPara="1" wrap="square" lIns="64564" tIns="32273" rIns="64564" bIns="32273" anchor="t" anchorCtr="0">
            <a:normAutofit/>
          </a:bodyPr>
          <a:lstStyle/>
          <a:p>
            <a:pPr marL="0" indent="0">
              <a:spcBef>
                <a:spcPts val="0"/>
              </a:spcBef>
            </a:pPr>
            <a:endParaRPr/>
          </a:p>
        </p:txBody>
      </p:sp>
      <p:sp>
        <p:nvSpPr>
          <p:cNvPr id="207" name="Google Shape;207;p2"/>
          <p:cNvSpPr txBox="1">
            <a:spLocks noGrp="1"/>
          </p:cNvSpPr>
          <p:nvPr>
            <p:ph type="body" idx="17"/>
          </p:nvPr>
        </p:nvSpPr>
        <p:spPr>
          <a:xfrm>
            <a:off x="20189576" y="13949912"/>
            <a:ext cx="8411306" cy="1043109"/>
          </a:xfrm>
          <a:prstGeom prst="rect">
            <a:avLst/>
          </a:prstGeom>
          <a:noFill/>
          <a:ln>
            <a:noFill/>
          </a:ln>
        </p:spPr>
        <p:txBody>
          <a:bodyPr spcFirstLastPara="1" wrap="square" lIns="64564" tIns="32273" rIns="64564" bIns="32273" anchor="t" anchorCtr="0">
            <a:normAutofit/>
          </a:bodyPr>
          <a:lstStyle/>
          <a:p>
            <a:pPr marL="0" indent="0">
              <a:spcBef>
                <a:spcPts val="0"/>
              </a:spcBef>
            </a:pPr>
            <a:endParaRPr/>
          </a:p>
        </p:txBody>
      </p:sp>
      <p:sp>
        <p:nvSpPr>
          <p:cNvPr id="208" name="Google Shape;208;p2"/>
          <p:cNvSpPr>
            <a:spLocks noGrp="1"/>
          </p:cNvSpPr>
          <p:nvPr>
            <p:ph type="chart" idx="18"/>
          </p:nvPr>
        </p:nvSpPr>
        <p:spPr>
          <a:xfrm>
            <a:off x="1729538" y="6519374"/>
            <a:ext cx="8593328" cy="2733666"/>
          </a:xfrm>
          <a:prstGeom prst="rect">
            <a:avLst/>
          </a:prstGeom>
          <a:noFill/>
          <a:ln>
            <a:noFill/>
          </a:ln>
        </p:spPr>
        <p:txBody>
          <a:bodyPr spcFirstLastPara="1" wrap="square" lIns="64564" tIns="32273" rIns="64564" bIns="32273" anchor="t" anchorCtr="0">
            <a:noAutofit/>
          </a:bodyPr>
          <a:lstStyle/>
          <a:p>
            <a:endParaRPr/>
          </a:p>
        </p:txBody>
      </p:sp>
      <p:sp>
        <p:nvSpPr>
          <p:cNvPr id="209" name="Google Shape;209;p2"/>
          <p:cNvSpPr>
            <a:spLocks noGrp="1"/>
          </p:cNvSpPr>
          <p:nvPr>
            <p:ph type="pic" idx="19"/>
          </p:nvPr>
        </p:nvSpPr>
        <p:spPr>
          <a:xfrm>
            <a:off x="1568185" y="10224212"/>
            <a:ext cx="8985687" cy="3525350"/>
          </a:xfrm>
          <a:prstGeom prst="rect">
            <a:avLst/>
          </a:prstGeom>
          <a:noFill/>
          <a:ln>
            <a:noFill/>
          </a:ln>
        </p:spPr>
        <p:txBody>
          <a:bodyPr spcFirstLastPara="1" wrap="square" lIns="64564" tIns="32273" rIns="64564" bIns="32273" anchor="t" anchorCtr="0">
            <a:noAutofit/>
          </a:bodyPr>
          <a:lstStyle/>
          <a:p>
            <a:endParaRPr/>
          </a:p>
        </p:txBody>
      </p:sp>
      <p:sp>
        <p:nvSpPr>
          <p:cNvPr id="210" name="Google Shape;210;p2"/>
          <p:cNvSpPr txBox="1">
            <a:spLocks noGrp="1"/>
          </p:cNvSpPr>
          <p:nvPr>
            <p:ph type="body" idx="20"/>
          </p:nvPr>
        </p:nvSpPr>
        <p:spPr>
          <a:xfrm>
            <a:off x="1729538" y="9576765"/>
            <a:ext cx="8519404" cy="252169"/>
          </a:xfrm>
          <a:prstGeom prst="rect">
            <a:avLst/>
          </a:prstGeom>
          <a:noFill/>
          <a:ln>
            <a:noFill/>
          </a:ln>
        </p:spPr>
        <p:txBody>
          <a:bodyPr spcFirstLastPara="1" wrap="square" lIns="64564" tIns="32273" rIns="64564" bIns="32273" anchor="t" anchorCtr="0">
            <a:noAutofit/>
          </a:bodyPr>
          <a:lstStyle/>
          <a:p>
            <a:pPr marL="0" indent="0">
              <a:spcBef>
                <a:spcPts val="0"/>
              </a:spcBef>
            </a:pPr>
            <a:endParaRPr/>
          </a:p>
        </p:txBody>
      </p:sp>
      <p:sp>
        <p:nvSpPr>
          <p:cNvPr id="211" name="Google Shape;211;p2"/>
          <p:cNvSpPr txBox="1">
            <a:spLocks noGrp="1"/>
          </p:cNvSpPr>
          <p:nvPr>
            <p:ph type="body" idx="21"/>
          </p:nvPr>
        </p:nvSpPr>
        <p:spPr>
          <a:xfrm>
            <a:off x="1841260" y="18676609"/>
            <a:ext cx="5142504" cy="252169"/>
          </a:xfrm>
          <a:prstGeom prst="rect">
            <a:avLst/>
          </a:prstGeom>
          <a:noFill/>
          <a:ln>
            <a:noFill/>
          </a:ln>
        </p:spPr>
        <p:txBody>
          <a:bodyPr spcFirstLastPara="1" wrap="square" lIns="64564" tIns="32273" rIns="64564" bIns="32273" anchor="t" anchorCtr="0">
            <a:noAutofit/>
          </a:bodyPr>
          <a:lstStyle/>
          <a:p>
            <a:pPr marL="0" indent="0">
              <a:spcBef>
                <a:spcPts val="0"/>
              </a:spcBef>
            </a:pPr>
            <a:endParaRPr/>
          </a:p>
        </p:txBody>
      </p:sp>
      <p:sp>
        <p:nvSpPr>
          <p:cNvPr id="212" name="Google Shape;212;p2"/>
          <p:cNvSpPr txBox="1">
            <a:spLocks noGrp="1"/>
          </p:cNvSpPr>
          <p:nvPr>
            <p:ph type="body" idx="22"/>
          </p:nvPr>
        </p:nvSpPr>
        <p:spPr>
          <a:xfrm>
            <a:off x="10869470" y="18676609"/>
            <a:ext cx="8775275" cy="252169"/>
          </a:xfrm>
          <a:prstGeom prst="rect">
            <a:avLst/>
          </a:prstGeom>
          <a:noFill/>
          <a:ln>
            <a:noFill/>
          </a:ln>
        </p:spPr>
        <p:txBody>
          <a:bodyPr spcFirstLastPara="1" wrap="square" lIns="64564" tIns="32273" rIns="64564" bIns="32273" anchor="t" anchorCtr="0">
            <a:noAutofit/>
          </a:bodyPr>
          <a:lstStyle/>
          <a:p>
            <a:pPr marL="0" indent="0">
              <a:spcBef>
                <a:spcPts val="0"/>
              </a:spcBef>
            </a:pPr>
            <a:endParaRPr/>
          </a:p>
        </p:txBody>
      </p:sp>
      <p:sp>
        <p:nvSpPr>
          <p:cNvPr id="213" name="Google Shape;213;p2"/>
          <p:cNvSpPr txBox="1">
            <a:spLocks noGrp="1"/>
          </p:cNvSpPr>
          <p:nvPr>
            <p:ph type="body" idx="23"/>
          </p:nvPr>
        </p:nvSpPr>
        <p:spPr>
          <a:xfrm>
            <a:off x="20082610" y="18676609"/>
            <a:ext cx="8570716" cy="252169"/>
          </a:xfrm>
          <a:prstGeom prst="rect">
            <a:avLst/>
          </a:prstGeom>
          <a:noFill/>
          <a:ln>
            <a:noFill/>
          </a:ln>
        </p:spPr>
        <p:txBody>
          <a:bodyPr spcFirstLastPara="1" wrap="square" lIns="64564" tIns="32273" rIns="64564" bIns="32273" anchor="t" anchorCtr="0">
            <a:noAutofit/>
          </a:bodyPr>
          <a:lstStyle/>
          <a:p>
            <a:pPr marL="0" indent="0">
              <a:spcBef>
                <a:spcPts val="0"/>
              </a:spcBef>
            </a:pPr>
            <a:endParaRPr/>
          </a:p>
        </p:txBody>
      </p:sp>
      <p:sp>
        <p:nvSpPr>
          <p:cNvPr id="214" name="Google Shape;214;p2"/>
          <p:cNvSpPr txBox="1">
            <a:spLocks noGrp="1"/>
          </p:cNvSpPr>
          <p:nvPr>
            <p:ph type="body" idx="24"/>
          </p:nvPr>
        </p:nvSpPr>
        <p:spPr>
          <a:xfrm>
            <a:off x="10991920" y="13308033"/>
            <a:ext cx="8411379" cy="252169"/>
          </a:xfrm>
          <a:prstGeom prst="rect">
            <a:avLst/>
          </a:prstGeom>
          <a:noFill/>
          <a:ln>
            <a:noFill/>
          </a:ln>
        </p:spPr>
        <p:txBody>
          <a:bodyPr spcFirstLastPara="1" wrap="square" lIns="64564" tIns="32273" rIns="64564" bIns="32273" anchor="t" anchorCtr="0">
            <a:noAutofit/>
          </a:bodyPr>
          <a:lstStyle/>
          <a:p>
            <a:pPr marL="0" indent="0">
              <a:spcBef>
                <a:spcPts val="0"/>
              </a:spcBef>
            </a:pPr>
            <a:endParaRPr/>
          </a:p>
        </p:txBody>
      </p:sp>
      <p:sp>
        <p:nvSpPr>
          <p:cNvPr id="215" name="Google Shape;215;p2"/>
          <p:cNvSpPr txBox="1">
            <a:spLocks noGrp="1"/>
          </p:cNvSpPr>
          <p:nvPr>
            <p:ph type="title"/>
          </p:nvPr>
        </p:nvSpPr>
        <p:spPr>
          <a:xfrm>
            <a:off x="11058036" y="440566"/>
            <a:ext cx="17951194" cy="1115048"/>
          </a:xfrm>
          <a:prstGeom prst="rect">
            <a:avLst/>
          </a:prstGeom>
          <a:noFill/>
          <a:ln>
            <a:noFill/>
          </a:ln>
        </p:spPr>
        <p:txBody>
          <a:bodyPr spcFirstLastPara="1" wrap="square" lIns="151815" tIns="75899" rIns="151815" bIns="75899" anchor="ctr" anchorCtr="0">
            <a:normAutofit fontScale="90000"/>
          </a:bodyPr>
          <a:lstStyle/>
          <a:p>
            <a:endParaRPr/>
          </a:p>
        </p:txBody>
      </p:sp>
      <p:sp>
        <p:nvSpPr>
          <p:cNvPr id="216" name="Google Shape;216;p2"/>
          <p:cNvSpPr>
            <a:spLocks noGrp="1"/>
          </p:cNvSpPr>
          <p:nvPr>
            <p:ph type="tbl" idx="25"/>
          </p:nvPr>
        </p:nvSpPr>
        <p:spPr>
          <a:xfrm>
            <a:off x="11010270" y="10790183"/>
            <a:ext cx="8267274" cy="2805605"/>
          </a:xfrm>
          <a:prstGeom prst="rect">
            <a:avLst/>
          </a:prstGeom>
          <a:noFill/>
          <a:ln>
            <a:noFill/>
          </a:ln>
        </p:spPr>
        <p:txBody>
          <a:bodyPr spcFirstLastPara="1" wrap="square" lIns="64564" tIns="32273" rIns="64564" bIns="32273" anchor="t" anchorCtr="0">
            <a:noAutofit/>
          </a:bodyPr>
          <a:lstStyle/>
          <a:p>
            <a:endParaRPr/>
          </a:p>
        </p:txBody>
      </p:sp>
      <p:sp>
        <p:nvSpPr>
          <p:cNvPr id="217" name="Google Shape;217;p2"/>
          <p:cNvSpPr>
            <a:spLocks noGrp="1"/>
          </p:cNvSpPr>
          <p:nvPr>
            <p:ph type="chart" idx="26"/>
          </p:nvPr>
        </p:nvSpPr>
        <p:spPr>
          <a:xfrm>
            <a:off x="1841259" y="16410928"/>
            <a:ext cx="8402760" cy="2266065"/>
          </a:xfrm>
          <a:prstGeom prst="rect">
            <a:avLst/>
          </a:prstGeom>
          <a:noFill/>
          <a:ln>
            <a:noFill/>
          </a:ln>
        </p:spPr>
        <p:txBody>
          <a:bodyPr spcFirstLastPara="1" wrap="square" lIns="64564" tIns="32273" rIns="64564" bIns="32273" anchor="t" anchorCtr="0">
            <a:noAutofit/>
          </a:bodyPr>
          <a:lstStyle/>
          <a:p>
            <a:endParaRPr/>
          </a:p>
        </p:txBody>
      </p:sp>
      <p:sp>
        <p:nvSpPr>
          <p:cNvPr id="218" name="Google Shape;218;p2"/>
          <p:cNvSpPr>
            <a:spLocks noGrp="1"/>
          </p:cNvSpPr>
          <p:nvPr>
            <p:ph type="dgm" idx="27"/>
          </p:nvPr>
        </p:nvSpPr>
        <p:spPr>
          <a:xfrm>
            <a:off x="10891242" y="16397382"/>
            <a:ext cx="8488000" cy="2171704"/>
          </a:xfrm>
          <a:prstGeom prst="rect">
            <a:avLst/>
          </a:prstGeom>
          <a:noFill/>
          <a:ln>
            <a:noFill/>
          </a:ln>
        </p:spPr>
        <p:txBody>
          <a:bodyPr spcFirstLastPara="1" wrap="square" lIns="64564" tIns="32273" rIns="64564" bIns="32273" anchor="t" anchorCtr="0">
            <a:noAutofit/>
          </a:bodyPr>
          <a:lstStyle/>
          <a:p>
            <a:endParaRPr/>
          </a:p>
        </p:txBody>
      </p:sp>
      <p:sp>
        <p:nvSpPr>
          <p:cNvPr id="219" name="Google Shape;219;p2"/>
          <p:cNvSpPr>
            <a:spLocks noGrp="1"/>
          </p:cNvSpPr>
          <p:nvPr>
            <p:ph type="pic" idx="28"/>
          </p:nvPr>
        </p:nvSpPr>
        <p:spPr>
          <a:xfrm>
            <a:off x="19726580" y="3128926"/>
            <a:ext cx="9214313" cy="3525350"/>
          </a:xfrm>
          <a:prstGeom prst="rect">
            <a:avLst/>
          </a:prstGeom>
          <a:noFill/>
          <a:ln>
            <a:noFill/>
          </a:ln>
        </p:spPr>
        <p:txBody>
          <a:bodyPr spcFirstLastPara="1" wrap="square" lIns="64564" tIns="32273" rIns="64564" bIns="32273" anchor="t" anchorCtr="0">
            <a:noAutofit/>
          </a:bodyPr>
          <a:lstStyle/>
          <a:p>
            <a:endParaRPr/>
          </a:p>
        </p:txBody>
      </p:sp>
      <p:sp>
        <p:nvSpPr>
          <p:cNvPr id="220" name="Google Shape;220;p2"/>
          <p:cNvSpPr>
            <a:spLocks noGrp="1"/>
          </p:cNvSpPr>
          <p:nvPr>
            <p:ph type="clipArt" idx="29"/>
          </p:nvPr>
        </p:nvSpPr>
        <p:spPr>
          <a:xfrm>
            <a:off x="20093374" y="16518936"/>
            <a:ext cx="8649046" cy="2194027"/>
          </a:xfrm>
          <a:prstGeom prst="rect">
            <a:avLst/>
          </a:prstGeom>
          <a:noFill/>
          <a:ln>
            <a:noFill/>
          </a:ln>
        </p:spPr>
        <p:txBody>
          <a:bodyPr spcFirstLastPara="1" wrap="square" lIns="64564" tIns="32273" rIns="64564" bIns="32273" anchor="t" anchorCtr="0">
            <a:noAutofit/>
          </a:bodyPr>
          <a:lstStyle/>
          <a:p>
            <a:endParaRPr/>
          </a:p>
        </p:txBody>
      </p:sp>
      <p:sp>
        <p:nvSpPr>
          <p:cNvPr id="221" name="Google Shape;221;p2"/>
          <p:cNvSpPr txBox="1">
            <a:spLocks noGrp="1"/>
          </p:cNvSpPr>
          <p:nvPr>
            <p:ph type="body" idx="30"/>
          </p:nvPr>
        </p:nvSpPr>
        <p:spPr>
          <a:xfrm>
            <a:off x="11111847" y="2059183"/>
            <a:ext cx="18010011" cy="652626"/>
          </a:xfrm>
          <a:prstGeom prst="rect">
            <a:avLst/>
          </a:prstGeom>
          <a:noFill/>
          <a:ln>
            <a:noFill/>
          </a:ln>
        </p:spPr>
        <p:txBody>
          <a:bodyPr spcFirstLastPara="1" wrap="square" lIns="64564" tIns="32273" rIns="64564" bIns="32273" anchor="t" anchorCtr="0">
            <a:noAutofit/>
          </a:bodyPr>
          <a:lstStyle/>
          <a:p>
            <a:pPr marL="0" indent="0">
              <a:spcBef>
                <a:spcPts val="0"/>
              </a:spcBef>
            </a:pPr>
            <a:endParaRPr/>
          </a:p>
        </p:txBody>
      </p:sp>
      <p:sp>
        <p:nvSpPr>
          <p:cNvPr id="222" name="Google Shape;222;p2"/>
          <p:cNvSpPr>
            <a:spLocks noGrp="1"/>
          </p:cNvSpPr>
          <p:nvPr>
            <p:ph type="pic" idx="31"/>
          </p:nvPr>
        </p:nvSpPr>
        <p:spPr>
          <a:xfrm>
            <a:off x="1521341" y="19647782"/>
            <a:ext cx="3047851" cy="1187098"/>
          </a:xfrm>
          <a:prstGeom prst="rect">
            <a:avLst/>
          </a:prstGeom>
          <a:noFill/>
          <a:ln>
            <a:noFill/>
          </a:ln>
        </p:spPr>
        <p:txBody>
          <a:bodyPr spcFirstLastPara="1" wrap="square" lIns="64564" tIns="32273" rIns="64564" bIns="32273" anchor="t" anchorCtr="0">
            <a:noAutofit/>
          </a:bodyPr>
          <a:lstStyle/>
          <a:p>
            <a:endParaRPr/>
          </a:p>
        </p:txBody>
      </p:sp>
      <p:sp>
        <p:nvSpPr>
          <p:cNvPr id="223" name="Google Shape;223;p2"/>
          <p:cNvSpPr>
            <a:spLocks noGrp="1"/>
          </p:cNvSpPr>
          <p:nvPr>
            <p:ph type="pic" idx="32"/>
          </p:nvPr>
        </p:nvSpPr>
        <p:spPr>
          <a:xfrm>
            <a:off x="4928924" y="19647782"/>
            <a:ext cx="3047851" cy="1187098"/>
          </a:xfrm>
          <a:prstGeom prst="rect">
            <a:avLst/>
          </a:prstGeom>
          <a:noFill/>
          <a:ln>
            <a:noFill/>
          </a:ln>
        </p:spPr>
        <p:txBody>
          <a:bodyPr spcFirstLastPara="1" wrap="square" lIns="64564" tIns="32273" rIns="64564" bIns="32273" anchor="t" anchorCtr="0">
            <a:noAutofit/>
          </a:bodyPr>
          <a:lstStyle/>
          <a:p>
            <a:endParaRPr/>
          </a:p>
        </p:txBody>
      </p:sp>
      <p:sp>
        <p:nvSpPr>
          <p:cNvPr id="224" name="Google Shape;224;p2"/>
          <p:cNvSpPr>
            <a:spLocks noGrp="1"/>
          </p:cNvSpPr>
          <p:nvPr>
            <p:ph type="pic" idx="33"/>
          </p:nvPr>
        </p:nvSpPr>
        <p:spPr>
          <a:xfrm>
            <a:off x="8289664" y="19647782"/>
            <a:ext cx="3047851" cy="1187098"/>
          </a:xfrm>
          <a:prstGeom prst="rect">
            <a:avLst/>
          </a:prstGeom>
          <a:noFill/>
          <a:ln>
            <a:noFill/>
          </a:ln>
        </p:spPr>
        <p:txBody>
          <a:bodyPr spcFirstLastPara="1" wrap="square" lIns="64564" tIns="32273" rIns="64564" bIns="32273" anchor="t" anchorCtr="0">
            <a:noAutofit/>
          </a:bodyPr>
          <a:lstStyle/>
          <a:p>
            <a:endParaRPr/>
          </a:p>
        </p:txBody>
      </p:sp>
      <p:sp>
        <p:nvSpPr>
          <p:cNvPr id="225" name="Google Shape;225;p2"/>
          <p:cNvSpPr>
            <a:spLocks noGrp="1"/>
          </p:cNvSpPr>
          <p:nvPr>
            <p:ph type="pic" idx="34"/>
          </p:nvPr>
        </p:nvSpPr>
        <p:spPr>
          <a:xfrm>
            <a:off x="11614892" y="19647782"/>
            <a:ext cx="3047851" cy="1187098"/>
          </a:xfrm>
          <a:prstGeom prst="rect">
            <a:avLst/>
          </a:prstGeom>
          <a:noFill/>
          <a:ln>
            <a:noFill/>
          </a:ln>
        </p:spPr>
        <p:txBody>
          <a:bodyPr spcFirstLastPara="1" wrap="square" lIns="64564" tIns="32273" rIns="64564" bIns="32273" anchor="t" anchorCtr="0">
            <a:noAutofit/>
          </a:bodyPr>
          <a:lstStyle/>
          <a:p>
            <a:endParaRPr/>
          </a:p>
        </p:txBody>
      </p:sp>
      <p:cxnSp>
        <p:nvCxnSpPr>
          <p:cNvPr id="226" name="Google Shape;226;p2"/>
          <p:cNvCxnSpPr/>
          <p:nvPr/>
        </p:nvCxnSpPr>
        <p:spPr>
          <a:xfrm rot="10800000">
            <a:off x="10626852" y="3100570"/>
            <a:ext cx="0" cy="15961989"/>
          </a:xfrm>
          <a:prstGeom prst="straightConnector1">
            <a:avLst/>
          </a:prstGeom>
          <a:noFill/>
          <a:ln w="9525" cap="flat" cmpd="sng">
            <a:solidFill>
              <a:srgbClr val="193E72"/>
            </a:solidFill>
            <a:prstDash val="solid"/>
            <a:miter lim="800000"/>
            <a:headEnd type="none" w="med" len="med"/>
            <a:tailEnd type="none" w="med" len="med"/>
          </a:ln>
        </p:spPr>
      </p:cxnSp>
      <p:cxnSp>
        <p:nvCxnSpPr>
          <p:cNvPr id="227" name="Google Shape;227;p2"/>
          <p:cNvCxnSpPr/>
          <p:nvPr/>
        </p:nvCxnSpPr>
        <p:spPr>
          <a:xfrm rot="10800000">
            <a:off x="19767232" y="3100570"/>
            <a:ext cx="0" cy="15972297"/>
          </a:xfrm>
          <a:prstGeom prst="straightConnector1">
            <a:avLst/>
          </a:prstGeom>
          <a:noFill/>
          <a:ln w="9525" cap="flat" cmpd="sng">
            <a:solidFill>
              <a:srgbClr val="193E72"/>
            </a:solidFill>
            <a:prstDash val="solid"/>
            <a:miter lim="800000"/>
            <a:headEnd type="none" w="med" len="med"/>
            <a:tailEnd type="none" w="med" len="med"/>
          </a:ln>
        </p:spPr>
      </p:cxnSp>
      <p:pic>
        <p:nvPicPr>
          <p:cNvPr id="5" name="Picture Placeholder 4" descr="A close-up of a logo&#10;&#10;Description automatically generated">
            <a:extLst>
              <a:ext uri="{FF2B5EF4-FFF2-40B4-BE49-F238E27FC236}">
                <a16:creationId xmlns:a16="http://schemas.microsoft.com/office/drawing/2014/main" id="{9121D562-13FC-CEEA-AF51-FAB263BA82C1}"/>
              </a:ext>
            </a:extLst>
          </p:cNvPr>
          <p:cNvPicPr>
            <a:picLocks noGrp="1" noChangeAspect="1"/>
          </p:cNvPicPr>
          <p:nvPr>
            <p:ph type="pic" idx="35"/>
          </p:nvPr>
        </p:nvPicPr>
        <p:blipFill>
          <a:blip r:embed="rId5"/>
          <a:srcRect t="503" b="503"/>
          <a:stretch>
            <a:fillRect/>
          </a:stretch>
        </p:blipFill>
        <p:spPr/>
      </p:pic>
      <p:sp>
        <p:nvSpPr>
          <p:cNvPr id="6" name="Google Shape;311;p4">
            <a:extLst>
              <a:ext uri="{FF2B5EF4-FFF2-40B4-BE49-F238E27FC236}">
                <a16:creationId xmlns:a16="http://schemas.microsoft.com/office/drawing/2014/main" id="{F3AEAE3F-5AAD-34BC-287A-1DBB479CDC31}"/>
              </a:ext>
            </a:extLst>
          </p:cNvPr>
          <p:cNvSpPr/>
          <p:nvPr/>
        </p:nvSpPr>
        <p:spPr>
          <a:xfrm>
            <a:off x="18588429" y="19612194"/>
            <a:ext cx="10420801" cy="891365"/>
          </a:xfrm>
          <a:prstGeom prst="rect">
            <a:avLst/>
          </a:prstGeom>
          <a:noFill/>
          <a:ln>
            <a:noFill/>
          </a:ln>
        </p:spPr>
        <p:txBody>
          <a:bodyPr spcFirstLastPara="1" wrap="square" lIns="64564" tIns="32273" rIns="64564" bIns="32273" anchor="t" anchorCtr="0">
            <a:spAutoFit/>
          </a:bodyPr>
          <a:lstStyle/>
          <a:p>
            <a:r>
              <a:rPr lang="en-GB" sz="2684" baseline="30000" dirty="0">
                <a:solidFill>
                  <a:schemeClr val="dk1"/>
                </a:solidFill>
              </a:rPr>
              <a:t>This project is funded by/ supported by the National Institute for Health and Care Research (NIHR) Birmingham Biomedical Research Centre. The views expressed are those of the author(s) and not necessarily those of the NIHR or the Department of Health and Social Care.</a:t>
            </a:r>
            <a:endParaRPr sz="2684" baseline="30000" dirty="0">
              <a:solidFill>
                <a:schemeClr val="dk1"/>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233"/>
        <p:cNvGrpSpPr/>
        <p:nvPr/>
      </p:nvGrpSpPr>
      <p:grpSpPr>
        <a:xfrm>
          <a:off x="0" y="0"/>
          <a:ext cx="0" cy="0"/>
          <a:chOff x="0" y="0"/>
          <a:chExt cx="0" cy="0"/>
        </a:xfrm>
      </p:grpSpPr>
      <p:pic>
        <p:nvPicPr>
          <p:cNvPr id="234" name="Google Shape;234;p3"/>
          <p:cNvPicPr preferRelativeResize="0"/>
          <p:nvPr/>
        </p:nvPicPr>
        <p:blipFill rotWithShape="1">
          <a:blip r:embed="rId3">
            <a:alphaModFix/>
          </a:blip>
          <a:srcRect/>
          <a:stretch/>
        </p:blipFill>
        <p:spPr>
          <a:xfrm>
            <a:off x="1512679" y="3110086"/>
            <a:ext cx="9133193" cy="5320094"/>
          </a:xfrm>
          <a:prstGeom prst="rect">
            <a:avLst/>
          </a:prstGeom>
          <a:noFill/>
          <a:ln>
            <a:noFill/>
          </a:ln>
        </p:spPr>
      </p:pic>
      <p:pic>
        <p:nvPicPr>
          <p:cNvPr id="235" name="Google Shape;235;p3"/>
          <p:cNvPicPr preferRelativeResize="0"/>
          <p:nvPr/>
        </p:nvPicPr>
        <p:blipFill rotWithShape="1">
          <a:blip r:embed="rId4">
            <a:alphaModFix/>
          </a:blip>
          <a:srcRect/>
          <a:stretch/>
        </p:blipFill>
        <p:spPr>
          <a:xfrm>
            <a:off x="19776742" y="3132458"/>
            <a:ext cx="9171839" cy="10610754"/>
          </a:xfrm>
          <a:prstGeom prst="rect">
            <a:avLst/>
          </a:prstGeom>
          <a:noFill/>
          <a:ln>
            <a:noFill/>
          </a:ln>
        </p:spPr>
      </p:pic>
      <p:pic>
        <p:nvPicPr>
          <p:cNvPr id="236" name="Google Shape;236;p3"/>
          <p:cNvPicPr preferRelativeResize="0"/>
          <p:nvPr/>
        </p:nvPicPr>
        <p:blipFill rotWithShape="1">
          <a:blip r:embed="rId5">
            <a:alphaModFix/>
          </a:blip>
          <a:srcRect/>
          <a:stretch/>
        </p:blipFill>
        <p:spPr>
          <a:xfrm>
            <a:off x="10636363" y="13733696"/>
            <a:ext cx="9130869" cy="5347894"/>
          </a:xfrm>
          <a:prstGeom prst="rect">
            <a:avLst/>
          </a:prstGeom>
          <a:noFill/>
          <a:ln>
            <a:noFill/>
          </a:ln>
        </p:spPr>
      </p:pic>
      <p:sp>
        <p:nvSpPr>
          <p:cNvPr id="237" name="Google Shape;237;p3"/>
          <p:cNvSpPr txBox="1">
            <a:spLocks noGrp="1"/>
          </p:cNvSpPr>
          <p:nvPr>
            <p:ph type="body" idx="1"/>
          </p:nvPr>
        </p:nvSpPr>
        <p:spPr>
          <a:xfrm>
            <a:off x="20046388" y="8122985"/>
            <a:ext cx="8555535" cy="1438772"/>
          </a:xfrm>
          <a:prstGeom prst="rect">
            <a:avLst/>
          </a:prstGeom>
          <a:noFill/>
          <a:ln>
            <a:noFill/>
          </a:ln>
        </p:spPr>
        <p:txBody>
          <a:bodyPr spcFirstLastPara="1" wrap="square" lIns="64564" tIns="32273" rIns="64564" bIns="32273" anchor="t" anchorCtr="0">
            <a:normAutofit/>
          </a:bodyPr>
          <a:lstStyle/>
          <a:p>
            <a:pPr marL="0" indent="0">
              <a:spcBef>
                <a:spcPts val="0"/>
              </a:spcBef>
            </a:pPr>
            <a:endParaRPr/>
          </a:p>
        </p:txBody>
      </p:sp>
      <p:sp>
        <p:nvSpPr>
          <p:cNvPr id="238" name="Google Shape;238;p3"/>
          <p:cNvSpPr txBox="1">
            <a:spLocks noGrp="1"/>
          </p:cNvSpPr>
          <p:nvPr>
            <p:ph type="body" idx="2"/>
          </p:nvPr>
        </p:nvSpPr>
        <p:spPr>
          <a:xfrm>
            <a:off x="20046388" y="7043908"/>
            <a:ext cx="8411306" cy="1043109"/>
          </a:xfrm>
          <a:prstGeom prst="rect">
            <a:avLst/>
          </a:prstGeom>
          <a:noFill/>
          <a:ln>
            <a:noFill/>
          </a:ln>
        </p:spPr>
        <p:txBody>
          <a:bodyPr spcFirstLastPara="1" wrap="square" lIns="64564" tIns="32273" rIns="64564" bIns="32273" anchor="t" anchorCtr="0">
            <a:normAutofit/>
          </a:bodyPr>
          <a:lstStyle/>
          <a:p>
            <a:pPr marL="0" indent="0">
              <a:spcBef>
                <a:spcPts val="0"/>
              </a:spcBef>
            </a:pPr>
            <a:endParaRPr/>
          </a:p>
        </p:txBody>
      </p:sp>
      <p:sp>
        <p:nvSpPr>
          <p:cNvPr id="239" name="Google Shape;239;p3"/>
          <p:cNvSpPr txBox="1">
            <a:spLocks noGrp="1"/>
          </p:cNvSpPr>
          <p:nvPr>
            <p:ph type="body" idx="3"/>
          </p:nvPr>
        </p:nvSpPr>
        <p:spPr>
          <a:xfrm>
            <a:off x="10925013" y="3286795"/>
            <a:ext cx="8454229" cy="1043109"/>
          </a:xfrm>
          <a:prstGeom prst="rect">
            <a:avLst/>
          </a:prstGeom>
          <a:noFill/>
          <a:ln>
            <a:noFill/>
          </a:ln>
        </p:spPr>
        <p:txBody>
          <a:bodyPr spcFirstLastPara="1" wrap="square" lIns="64564" tIns="32273" rIns="64564" bIns="32273" anchor="t" anchorCtr="0">
            <a:normAutofit/>
          </a:bodyPr>
          <a:lstStyle/>
          <a:p>
            <a:pPr marL="0" indent="0">
              <a:spcBef>
                <a:spcPts val="0"/>
              </a:spcBef>
            </a:pPr>
            <a:endParaRPr/>
          </a:p>
        </p:txBody>
      </p:sp>
      <p:sp>
        <p:nvSpPr>
          <p:cNvPr id="240" name="Google Shape;240;p3"/>
          <p:cNvSpPr txBox="1">
            <a:spLocks noGrp="1"/>
          </p:cNvSpPr>
          <p:nvPr>
            <p:ph type="body" idx="4"/>
          </p:nvPr>
        </p:nvSpPr>
        <p:spPr>
          <a:xfrm>
            <a:off x="1883717" y="4415389"/>
            <a:ext cx="8334781" cy="1438772"/>
          </a:xfrm>
          <a:prstGeom prst="rect">
            <a:avLst/>
          </a:prstGeom>
          <a:noFill/>
          <a:ln>
            <a:noFill/>
          </a:ln>
        </p:spPr>
        <p:txBody>
          <a:bodyPr spcFirstLastPara="1" wrap="square" lIns="64564" tIns="32273" rIns="64564" bIns="32273" anchor="t" anchorCtr="0">
            <a:normAutofit/>
          </a:bodyPr>
          <a:lstStyle/>
          <a:p>
            <a:pPr marL="0" indent="0">
              <a:spcBef>
                <a:spcPts val="0"/>
              </a:spcBef>
            </a:pPr>
            <a:endParaRPr/>
          </a:p>
        </p:txBody>
      </p:sp>
      <p:sp>
        <p:nvSpPr>
          <p:cNvPr id="241" name="Google Shape;241;p3"/>
          <p:cNvSpPr txBox="1">
            <a:spLocks noGrp="1"/>
          </p:cNvSpPr>
          <p:nvPr>
            <p:ph type="body" idx="5"/>
          </p:nvPr>
        </p:nvSpPr>
        <p:spPr>
          <a:xfrm>
            <a:off x="1883717" y="3300342"/>
            <a:ext cx="8411306" cy="1043109"/>
          </a:xfrm>
          <a:prstGeom prst="rect">
            <a:avLst/>
          </a:prstGeom>
          <a:noFill/>
          <a:ln>
            <a:noFill/>
          </a:ln>
        </p:spPr>
        <p:txBody>
          <a:bodyPr spcFirstLastPara="1" wrap="square" lIns="64564" tIns="32273" rIns="64564" bIns="32273" anchor="t" anchorCtr="0">
            <a:normAutofit/>
          </a:bodyPr>
          <a:lstStyle/>
          <a:p>
            <a:pPr marL="0" indent="0">
              <a:spcBef>
                <a:spcPts val="0"/>
              </a:spcBef>
            </a:pPr>
            <a:endParaRPr/>
          </a:p>
        </p:txBody>
      </p:sp>
      <p:sp>
        <p:nvSpPr>
          <p:cNvPr id="242" name="Google Shape;242;p3"/>
          <p:cNvSpPr txBox="1">
            <a:spLocks noGrp="1"/>
          </p:cNvSpPr>
          <p:nvPr>
            <p:ph type="body" idx="6"/>
          </p:nvPr>
        </p:nvSpPr>
        <p:spPr>
          <a:xfrm>
            <a:off x="10925013" y="4437344"/>
            <a:ext cx="8454229" cy="1438772"/>
          </a:xfrm>
          <a:prstGeom prst="rect">
            <a:avLst/>
          </a:prstGeom>
          <a:noFill/>
          <a:ln>
            <a:noFill/>
          </a:ln>
        </p:spPr>
        <p:txBody>
          <a:bodyPr spcFirstLastPara="1" wrap="square" lIns="64564" tIns="32273" rIns="64564" bIns="32273" anchor="t" anchorCtr="0">
            <a:normAutofit/>
          </a:bodyPr>
          <a:lstStyle/>
          <a:p>
            <a:pPr marL="0" indent="0">
              <a:spcBef>
                <a:spcPts val="0"/>
              </a:spcBef>
            </a:pPr>
            <a:endParaRPr/>
          </a:p>
        </p:txBody>
      </p:sp>
      <p:sp>
        <p:nvSpPr>
          <p:cNvPr id="243" name="Google Shape;243;p3"/>
          <p:cNvSpPr txBox="1">
            <a:spLocks noGrp="1"/>
          </p:cNvSpPr>
          <p:nvPr>
            <p:ph type="body" idx="7"/>
          </p:nvPr>
        </p:nvSpPr>
        <p:spPr>
          <a:xfrm>
            <a:off x="10895599" y="9648702"/>
            <a:ext cx="8555535" cy="1438772"/>
          </a:xfrm>
          <a:prstGeom prst="rect">
            <a:avLst/>
          </a:prstGeom>
          <a:noFill/>
          <a:ln>
            <a:noFill/>
          </a:ln>
        </p:spPr>
        <p:txBody>
          <a:bodyPr spcFirstLastPara="1" wrap="square" lIns="64564" tIns="32273" rIns="64564" bIns="32273" anchor="t" anchorCtr="0">
            <a:normAutofit/>
          </a:bodyPr>
          <a:lstStyle/>
          <a:p>
            <a:pPr marL="0" indent="0">
              <a:spcBef>
                <a:spcPts val="0"/>
              </a:spcBef>
            </a:pPr>
            <a:endParaRPr/>
          </a:p>
        </p:txBody>
      </p:sp>
      <p:sp>
        <p:nvSpPr>
          <p:cNvPr id="244" name="Google Shape;244;p3"/>
          <p:cNvSpPr txBox="1">
            <a:spLocks noGrp="1"/>
          </p:cNvSpPr>
          <p:nvPr>
            <p:ph type="body" idx="8"/>
          </p:nvPr>
        </p:nvSpPr>
        <p:spPr>
          <a:xfrm>
            <a:off x="10895599" y="8533655"/>
            <a:ext cx="8538276" cy="1043109"/>
          </a:xfrm>
          <a:prstGeom prst="rect">
            <a:avLst/>
          </a:prstGeom>
          <a:noFill/>
          <a:ln>
            <a:noFill/>
          </a:ln>
        </p:spPr>
        <p:txBody>
          <a:bodyPr spcFirstLastPara="1" wrap="square" lIns="64564" tIns="32273" rIns="64564" bIns="32273" anchor="t" anchorCtr="0">
            <a:normAutofit/>
          </a:bodyPr>
          <a:lstStyle/>
          <a:p>
            <a:pPr marL="0" indent="0">
              <a:spcBef>
                <a:spcPts val="0"/>
              </a:spcBef>
            </a:pPr>
            <a:endParaRPr/>
          </a:p>
        </p:txBody>
      </p:sp>
      <p:sp>
        <p:nvSpPr>
          <p:cNvPr id="245" name="Google Shape;245;p3"/>
          <p:cNvSpPr txBox="1">
            <a:spLocks noGrp="1"/>
          </p:cNvSpPr>
          <p:nvPr>
            <p:ph type="body" idx="9"/>
          </p:nvPr>
        </p:nvSpPr>
        <p:spPr>
          <a:xfrm>
            <a:off x="10878592" y="15044096"/>
            <a:ext cx="8555535" cy="1438772"/>
          </a:xfrm>
          <a:prstGeom prst="rect">
            <a:avLst/>
          </a:prstGeom>
          <a:noFill/>
          <a:ln>
            <a:noFill/>
          </a:ln>
        </p:spPr>
        <p:txBody>
          <a:bodyPr spcFirstLastPara="1" wrap="square" lIns="64564" tIns="32273" rIns="64564" bIns="32273" anchor="t" anchorCtr="0">
            <a:normAutofit/>
          </a:bodyPr>
          <a:lstStyle/>
          <a:p>
            <a:pPr marL="0" indent="0">
              <a:spcBef>
                <a:spcPts val="0"/>
              </a:spcBef>
            </a:pPr>
            <a:endParaRPr/>
          </a:p>
        </p:txBody>
      </p:sp>
      <p:sp>
        <p:nvSpPr>
          <p:cNvPr id="246" name="Google Shape;246;p3"/>
          <p:cNvSpPr txBox="1">
            <a:spLocks noGrp="1"/>
          </p:cNvSpPr>
          <p:nvPr>
            <p:ph type="body" idx="13"/>
          </p:nvPr>
        </p:nvSpPr>
        <p:spPr>
          <a:xfrm>
            <a:off x="10987383" y="13965018"/>
            <a:ext cx="8463750" cy="1043109"/>
          </a:xfrm>
          <a:prstGeom prst="rect">
            <a:avLst/>
          </a:prstGeom>
          <a:noFill/>
          <a:ln>
            <a:noFill/>
          </a:ln>
        </p:spPr>
        <p:txBody>
          <a:bodyPr spcFirstLastPara="1" wrap="square" lIns="64564" tIns="32273" rIns="64564" bIns="32273" anchor="t" anchorCtr="0">
            <a:normAutofit/>
          </a:bodyPr>
          <a:lstStyle/>
          <a:p>
            <a:pPr marL="0" indent="0">
              <a:spcBef>
                <a:spcPts val="0"/>
              </a:spcBef>
            </a:pPr>
            <a:endParaRPr/>
          </a:p>
        </p:txBody>
      </p:sp>
      <p:sp>
        <p:nvSpPr>
          <p:cNvPr id="247" name="Google Shape;247;p3"/>
          <p:cNvSpPr txBox="1">
            <a:spLocks noGrp="1"/>
          </p:cNvSpPr>
          <p:nvPr>
            <p:ph type="body" idx="14"/>
          </p:nvPr>
        </p:nvSpPr>
        <p:spPr>
          <a:xfrm>
            <a:off x="1841260" y="15080064"/>
            <a:ext cx="8555535" cy="1438772"/>
          </a:xfrm>
          <a:prstGeom prst="rect">
            <a:avLst/>
          </a:prstGeom>
          <a:noFill/>
          <a:ln>
            <a:noFill/>
          </a:ln>
        </p:spPr>
        <p:txBody>
          <a:bodyPr spcFirstLastPara="1" wrap="square" lIns="64564" tIns="32273" rIns="64564" bIns="32273" anchor="t" anchorCtr="0">
            <a:normAutofit/>
          </a:bodyPr>
          <a:lstStyle/>
          <a:p>
            <a:pPr marL="0" indent="0">
              <a:spcBef>
                <a:spcPts val="0"/>
              </a:spcBef>
            </a:pPr>
            <a:endParaRPr/>
          </a:p>
        </p:txBody>
      </p:sp>
      <p:sp>
        <p:nvSpPr>
          <p:cNvPr id="248" name="Google Shape;248;p3"/>
          <p:cNvSpPr txBox="1">
            <a:spLocks noGrp="1"/>
          </p:cNvSpPr>
          <p:nvPr>
            <p:ph type="body" idx="15"/>
          </p:nvPr>
        </p:nvSpPr>
        <p:spPr>
          <a:xfrm>
            <a:off x="1842648" y="14000986"/>
            <a:ext cx="8478186" cy="1043109"/>
          </a:xfrm>
          <a:prstGeom prst="rect">
            <a:avLst/>
          </a:prstGeom>
          <a:noFill/>
          <a:ln>
            <a:noFill/>
          </a:ln>
        </p:spPr>
        <p:txBody>
          <a:bodyPr spcFirstLastPara="1" wrap="square" lIns="64564" tIns="32273" rIns="64564" bIns="32273" anchor="t" anchorCtr="0">
            <a:normAutofit/>
          </a:bodyPr>
          <a:lstStyle/>
          <a:p>
            <a:pPr marL="0" indent="0">
              <a:spcBef>
                <a:spcPts val="0"/>
              </a:spcBef>
            </a:pPr>
            <a:endParaRPr/>
          </a:p>
        </p:txBody>
      </p:sp>
      <p:sp>
        <p:nvSpPr>
          <p:cNvPr id="249" name="Google Shape;249;p3"/>
          <p:cNvSpPr txBox="1">
            <a:spLocks noGrp="1"/>
          </p:cNvSpPr>
          <p:nvPr>
            <p:ph type="body" idx="16"/>
          </p:nvPr>
        </p:nvSpPr>
        <p:spPr>
          <a:xfrm>
            <a:off x="20080784" y="15028989"/>
            <a:ext cx="8555535" cy="1438772"/>
          </a:xfrm>
          <a:prstGeom prst="rect">
            <a:avLst/>
          </a:prstGeom>
          <a:noFill/>
          <a:ln>
            <a:noFill/>
          </a:ln>
        </p:spPr>
        <p:txBody>
          <a:bodyPr spcFirstLastPara="1" wrap="square" lIns="64564" tIns="32273" rIns="64564" bIns="32273" anchor="t" anchorCtr="0">
            <a:normAutofit/>
          </a:bodyPr>
          <a:lstStyle/>
          <a:p>
            <a:pPr marL="0" indent="0">
              <a:spcBef>
                <a:spcPts val="0"/>
              </a:spcBef>
            </a:pPr>
            <a:endParaRPr/>
          </a:p>
        </p:txBody>
      </p:sp>
      <p:sp>
        <p:nvSpPr>
          <p:cNvPr id="250" name="Google Shape;250;p3"/>
          <p:cNvSpPr txBox="1">
            <a:spLocks noGrp="1"/>
          </p:cNvSpPr>
          <p:nvPr>
            <p:ph type="body" idx="17"/>
          </p:nvPr>
        </p:nvSpPr>
        <p:spPr>
          <a:xfrm>
            <a:off x="20189576" y="13949912"/>
            <a:ext cx="8411306" cy="1043109"/>
          </a:xfrm>
          <a:prstGeom prst="rect">
            <a:avLst/>
          </a:prstGeom>
          <a:noFill/>
          <a:ln>
            <a:noFill/>
          </a:ln>
        </p:spPr>
        <p:txBody>
          <a:bodyPr spcFirstLastPara="1" wrap="square" lIns="64564" tIns="32273" rIns="64564" bIns="32273" anchor="t" anchorCtr="0">
            <a:normAutofit/>
          </a:bodyPr>
          <a:lstStyle/>
          <a:p>
            <a:pPr marL="0" indent="0">
              <a:spcBef>
                <a:spcPts val="0"/>
              </a:spcBef>
            </a:pPr>
            <a:endParaRPr/>
          </a:p>
        </p:txBody>
      </p:sp>
      <p:sp>
        <p:nvSpPr>
          <p:cNvPr id="251" name="Google Shape;251;p3"/>
          <p:cNvSpPr>
            <a:spLocks noGrp="1"/>
          </p:cNvSpPr>
          <p:nvPr>
            <p:ph type="chart" idx="18"/>
          </p:nvPr>
        </p:nvSpPr>
        <p:spPr>
          <a:xfrm>
            <a:off x="10910728" y="10943596"/>
            <a:ext cx="8593328" cy="2733666"/>
          </a:xfrm>
          <a:prstGeom prst="rect">
            <a:avLst/>
          </a:prstGeom>
          <a:noFill/>
          <a:ln>
            <a:noFill/>
          </a:ln>
        </p:spPr>
        <p:txBody>
          <a:bodyPr spcFirstLastPara="1" wrap="square" lIns="64564" tIns="32273" rIns="64564" bIns="32273" anchor="t" anchorCtr="0">
            <a:noAutofit/>
          </a:bodyPr>
          <a:lstStyle/>
          <a:p>
            <a:endParaRPr/>
          </a:p>
        </p:txBody>
      </p:sp>
      <p:sp>
        <p:nvSpPr>
          <p:cNvPr id="252" name="Google Shape;252;p3"/>
          <p:cNvSpPr txBox="1">
            <a:spLocks noGrp="1"/>
          </p:cNvSpPr>
          <p:nvPr>
            <p:ph type="body" idx="19"/>
          </p:nvPr>
        </p:nvSpPr>
        <p:spPr>
          <a:xfrm>
            <a:off x="20046388" y="9864135"/>
            <a:ext cx="8519404" cy="252169"/>
          </a:xfrm>
          <a:prstGeom prst="rect">
            <a:avLst/>
          </a:prstGeom>
          <a:noFill/>
          <a:ln>
            <a:noFill/>
          </a:ln>
        </p:spPr>
        <p:txBody>
          <a:bodyPr spcFirstLastPara="1" wrap="square" lIns="64564" tIns="32273" rIns="64564" bIns="32273" anchor="t" anchorCtr="0">
            <a:noAutofit/>
          </a:bodyPr>
          <a:lstStyle/>
          <a:p>
            <a:pPr marL="0" indent="0">
              <a:spcBef>
                <a:spcPts val="0"/>
              </a:spcBef>
            </a:pPr>
            <a:endParaRPr/>
          </a:p>
        </p:txBody>
      </p:sp>
      <p:sp>
        <p:nvSpPr>
          <p:cNvPr id="253" name="Google Shape;253;p3"/>
          <p:cNvSpPr txBox="1">
            <a:spLocks noGrp="1"/>
          </p:cNvSpPr>
          <p:nvPr>
            <p:ph type="body" idx="20"/>
          </p:nvPr>
        </p:nvSpPr>
        <p:spPr>
          <a:xfrm>
            <a:off x="1841260" y="18676609"/>
            <a:ext cx="5142504" cy="252169"/>
          </a:xfrm>
          <a:prstGeom prst="rect">
            <a:avLst/>
          </a:prstGeom>
          <a:noFill/>
          <a:ln>
            <a:noFill/>
          </a:ln>
        </p:spPr>
        <p:txBody>
          <a:bodyPr spcFirstLastPara="1" wrap="square" lIns="64564" tIns="32273" rIns="64564" bIns="32273" anchor="t" anchorCtr="0">
            <a:noAutofit/>
          </a:bodyPr>
          <a:lstStyle/>
          <a:p>
            <a:pPr marL="0" indent="0">
              <a:spcBef>
                <a:spcPts val="0"/>
              </a:spcBef>
            </a:pPr>
            <a:endParaRPr/>
          </a:p>
        </p:txBody>
      </p:sp>
      <p:sp>
        <p:nvSpPr>
          <p:cNvPr id="254" name="Google Shape;254;p3"/>
          <p:cNvSpPr txBox="1">
            <a:spLocks noGrp="1"/>
          </p:cNvSpPr>
          <p:nvPr>
            <p:ph type="body" idx="21"/>
          </p:nvPr>
        </p:nvSpPr>
        <p:spPr>
          <a:xfrm>
            <a:off x="10869470" y="18676609"/>
            <a:ext cx="8775275" cy="252169"/>
          </a:xfrm>
          <a:prstGeom prst="rect">
            <a:avLst/>
          </a:prstGeom>
          <a:noFill/>
          <a:ln>
            <a:noFill/>
          </a:ln>
        </p:spPr>
        <p:txBody>
          <a:bodyPr spcFirstLastPara="1" wrap="square" lIns="64564" tIns="32273" rIns="64564" bIns="32273" anchor="t" anchorCtr="0">
            <a:noAutofit/>
          </a:bodyPr>
          <a:lstStyle/>
          <a:p>
            <a:pPr marL="0" indent="0">
              <a:spcBef>
                <a:spcPts val="0"/>
              </a:spcBef>
            </a:pPr>
            <a:endParaRPr/>
          </a:p>
        </p:txBody>
      </p:sp>
      <p:sp>
        <p:nvSpPr>
          <p:cNvPr id="255" name="Google Shape;255;p3"/>
          <p:cNvSpPr txBox="1">
            <a:spLocks noGrp="1"/>
          </p:cNvSpPr>
          <p:nvPr>
            <p:ph type="body" idx="22"/>
          </p:nvPr>
        </p:nvSpPr>
        <p:spPr>
          <a:xfrm>
            <a:off x="20082610" y="18676609"/>
            <a:ext cx="8570716" cy="252169"/>
          </a:xfrm>
          <a:prstGeom prst="rect">
            <a:avLst/>
          </a:prstGeom>
          <a:noFill/>
          <a:ln>
            <a:noFill/>
          </a:ln>
        </p:spPr>
        <p:txBody>
          <a:bodyPr spcFirstLastPara="1" wrap="square" lIns="64564" tIns="32273" rIns="64564" bIns="32273" anchor="t" anchorCtr="0">
            <a:noAutofit/>
          </a:bodyPr>
          <a:lstStyle/>
          <a:p>
            <a:pPr marL="0" indent="0">
              <a:spcBef>
                <a:spcPts val="0"/>
              </a:spcBef>
            </a:pPr>
            <a:endParaRPr/>
          </a:p>
        </p:txBody>
      </p:sp>
      <p:sp>
        <p:nvSpPr>
          <p:cNvPr id="256" name="Google Shape;256;p3"/>
          <p:cNvSpPr txBox="1">
            <a:spLocks noGrp="1"/>
          </p:cNvSpPr>
          <p:nvPr>
            <p:ph type="body" idx="23"/>
          </p:nvPr>
        </p:nvSpPr>
        <p:spPr>
          <a:xfrm>
            <a:off x="1851894" y="13173693"/>
            <a:ext cx="8411379" cy="252169"/>
          </a:xfrm>
          <a:prstGeom prst="rect">
            <a:avLst/>
          </a:prstGeom>
          <a:noFill/>
          <a:ln>
            <a:noFill/>
          </a:ln>
        </p:spPr>
        <p:txBody>
          <a:bodyPr spcFirstLastPara="1" wrap="square" lIns="64564" tIns="32273" rIns="64564" bIns="32273" anchor="t" anchorCtr="0">
            <a:noAutofit/>
          </a:bodyPr>
          <a:lstStyle/>
          <a:p>
            <a:pPr marL="0" indent="0">
              <a:spcBef>
                <a:spcPts val="0"/>
              </a:spcBef>
            </a:pPr>
            <a:endParaRPr/>
          </a:p>
        </p:txBody>
      </p:sp>
      <p:sp>
        <p:nvSpPr>
          <p:cNvPr id="257" name="Google Shape;257;p3"/>
          <p:cNvSpPr>
            <a:spLocks noGrp="1"/>
          </p:cNvSpPr>
          <p:nvPr>
            <p:ph type="tbl" idx="24"/>
          </p:nvPr>
        </p:nvSpPr>
        <p:spPr>
          <a:xfrm>
            <a:off x="1984292" y="10116302"/>
            <a:ext cx="8267274" cy="2805605"/>
          </a:xfrm>
          <a:prstGeom prst="rect">
            <a:avLst/>
          </a:prstGeom>
          <a:noFill/>
          <a:ln>
            <a:noFill/>
          </a:ln>
        </p:spPr>
        <p:txBody>
          <a:bodyPr spcFirstLastPara="1" wrap="square" lIns="64564" tIns="32273" rIns="64564" bIns="32273" anchor="t" anchorCtr="0">
            <a:noAutofit/>
          </a:bodyPr>
          <a:lstStyle/>
          <a:p>
            <a:endParaRPr/>
          </a:p>
        </p:txBody>
      </p:sp>
      <p:sp>
        <p:nvSpPr>
          <p:cNvPr id="258" name="Google Shape;258;p3"/>
          <p:cNvSpPr>
            <a:spLocks noGrp="1"/>
          </p:cNvSpPr>
          <p:nvPr>
            <p:ph type="chart" idx="25"/>
          </p:nvPr>
        </p:nvSpPr>
        <p:spPr>
          <a:xfrm>
            <a:off x="1841259" y="16410928"/>
            <a:ext cx="8402760" cy="2266065"/>
          </a:xfrm>
          <a:prstGeom prst="rect">
            <a:avLst/>
          </a:prstGeom>
          <a:noFill/>
          <a:ln>
            <a:noFill/>
          </a:ln>
        </p:spPr>
        <p:txBody>
          <a:bodyPr spcFirstLastPara="1" wrap="square" lIns="64564" tIns="32273" rIns="64564" bIns="32273" anchor="t" anchorCtr="0">
            <a:noAutofit/>
          </a:bodyPr>
          <a:lstStyle/>
          <a:p>
            <a:endParaRPr/>
          </a:p>
        </p:txBody>
      </p:sp>
      <p:sp>
        <p:nvSpPr>
          <p:cNvPr id="259" name="Google Shape;259;p3"/>
          <p:cNvSpPr>
            <a:spLocks noGrp="1"/>
          </p:cNvSpPr>
          <p:nvPr>
            <p:ph type="dgm" idx="26"/>
          </p:nvPr>
        </p:nvSpPr>
        <p:spPr>
          <a:xfrm>
            <a:off x="10891242" y="16397382"/>
            <a:ext cx="8488000" cy="2171704"/>
          </a:xfrm>
          <a:prstGeom prst="rect">
            <a:avLst/>
          </a:prstGeom>
          <a:noFill/>
          <a:ln>
            <a:noFill/>
          </a:ln>
        </p:spPr>
        <p:txBody>
          <a:bodyPr spcFirstLastPara="1" wrap="square" lIns="64564" tIns="32273" rIns="64564" bIns="32273" anchor="t" anchorCtr="0">
            <a:noAutofit/>
          </a:bodyPr>
          <a:lstStyle/>
          <a:p>
            <a:endParaRPr/>
          </a:p>
        </p:txBody>
      </p:sp>
      <p:sp>
        <p:nvSpPr>
          <p:cNvPr id="260" name="Google Shape;260;p3"/>
          <p:cNvSpPr>
            <a:spLocks noGrp="1"/>
          </p:cNvSpPr>
          <p:nvPr>
            <p:ph type="pic" idx="27"/>
          </p:nvPr>
        </p:nvSpPr>
        <p:spPr>
          <a:xfrm>
            <a:off x="19794591" y="3161006"/>
            <a:ext cx="9214313" cy="3525350"/>
          </a:xfrm>
          <a:prstGeom prst="rect">
            <a:avLst/>
          </a:prstGeom>
          <a:noFill/>
          <a:ln>
            <a:noFill/>
          </a:ln>
        </p:spPr>
        <p:txBody>
          <a:bodyPr spcFirstLastPara="1" wrap="square" lIns="64564" tIns="32273" rIns="64564" bIns="32273" anchor="t" anchorCtr="0">
            <a:noAutofit/>
          </a:bodyPr>
          <a:lstStyle/>
          <a:p>
            <a:endParaRPr/>
          </a:p>
        </p:txBody>
      </p:sp>
      <p:sp>
        <p:nvSpPr>
          <p:cNvPr id="261" name="Google Shape;261;p3"/>
          <p:cNvSpPr>
            <a:spLocks noGrp="1"/>
          </p:cNvSpPr>
          <p:nvPr>
            <p:ph type="clipArt" idx="28"/>
          </p:nvPr>
        </p:nvSpPr>
        <p:spPr>
          <a:xfrm>
            <a:off x="20093374" y="16518936"/>
            <a:ext cx="8649046" cy="2194027"/>
          </a:xfrm>
          <a:prstGeom prst="rect">
            <a:avLst/>
          </a:prstGeom>
          <a:noFill/>
          <a:ln>
            <a:noFill/>
          </a:ln>
        </p:spPr>
        <p:txBody>
          <a:bodyPr spcFirstLastPara="1" wrap="square" lIns="64564" tIns="32273" rIns="64564" bIns="32273" anchor="t" anchorCtr="0">
            <a:noAutofit/>
          </a:bodyPr>
          <a:lstStyle/>
          <a:p>
            <a:endParaRPr/>
          </a:p>
        </p:txBody>
      </p:sp>
      <p:sp>
        <p:nvSpPr>
          <p:cNvPr id="262" name="Google Shape;262;p3"/>
          <p:cNvSpPr txBox="1">
            <a:spLocks noGrp="1"/>
          </p:cNvSpPr>
          <p:nvPr>
            <p:ph type="title"/>
          </p:nvPr>
        </p:nvSpPr>
        <p:spPr>
          <a:xfrm>
            <a:off x="11058035" y="440566"/>
            <a:ext cx="17882861" cy="1115048"/>
          </a:xfrm>
          <a:prstGeom prst="rect">
            <a:avLst/>
          </a:prstGeom>
          <a:noFill/>
          <a:ln>
            <a:noFill/>
          </a:ln>
        </p:spPr>
        <p:txBody>
          <a:bodyPr spcFirstLastPara="1" wrap="square" lIns="151815" tIns="75899" rIns="151815" bIns="75899" anchor="ctr" anchorCtr="0">
            <a:normAutofit fontScale="90000"/>
          </a:bodyPr>
          <a:lstStyle/>
          <a:p>
            <a:endParaRPr/>
          </a:p>
        </p:txBody>
      </p:sp>
      <p:sp>
        <p:nvSpPr>
          <p:cNvPr id="263" name="Google Shape;263;p3"/>
          <p:cNvSpPr txBox="1">
            <a:spLocks noGrp="1"/>
          </p:cNvSpPr>
          <p:nvPr>
            <p:ph type="body" idx="29"/>
          </p:nvPr>
        </p:nvSpPr>
        <p:spPr>
          <a:xfrm>
            <a:off x="11111846" y="2059184"/>
            <a:ext cx="17829048" cy="743249"/>
          </a:xfrm>
          <a:prstGeom prst="rect">
            <a:avLst/>
          </a:prstGeom>
          <a:noFill/>
          <a:ln>
            <a:noFill/>
          </a:ln>
        </p:spPr>
        <p:txBody>
          <a:bodyPr spcFirstLastPara="1" wrap="square" lIns="64564" tIns="32273" rIns="64564" bIns="32273" anchor="t" anchorCtr="0">
            <a:noAutofit/>
          </a:bodyPr>
          <a:lstStyle/>
          <a:p>
            <a:pPr marL="0" indent="0">
              <a:spcBef>
                <a:spcPts val="0"/>
              </a:spcBef>
            </a:pPr>
            <a:endParaRPr/>
          </a:p>
        </p:txBody>
      </p:sp>
      <p:sp>
        <p:nvSpPr>
          <p:cNvPr id="264" name="Google Shape;264;p3"/>
          <p:cNvSpPr>
            <a:spLocks noGrp="1"/>
          </p:cNvSpPr>
          <p:nvPr>
            <p:ph type="pic" idx="30"/>
          </p:nvPr>
        </p:nvSpPr>
        <p:spPr>
          <a:xfrm>
            <a:off x="1521341" y="19647782"/>
            <a:ext cx="3047851" cy="1187098"/>
          </a:xfrm>
          <a:prstGeom prst="rect">
            <a:avLst/>
          </a:prstGeom>
          <a:noFill/>
          <a:ln>
            <a:noFill/>
          </a:ln>
        </p:spPr>
        <p:txBody>
          <a:bodyPr spcFirstLastPara="1" wrap="square" lIns="64564" tIns="32273" rIns="64564" bIns="32273" anchor="t" anchorCtr="0">
            <a:noAutofit/>
          </a:bodyPr>
          <a:lstStyle/>
          <a:p>
            <a:endParaRPr/>
          </a:p>
        </p:txBody>
      </p:sp>
      <p:sp>
        <p:nvSpPr>
          <p:cNvPr id="265" name="Google Shape;265;p3"/>
          <p:cNvSpPr>
            <a:spLocks noGrp="1"/>
          </p:cNvSpPr>
          <p:nvPr>
            <p:ph type="pic" idx="31"/>
          </p:nvPr>
        </p:nvSpPr>
        <p:spPr>
          <a:xfrm>
            <a:off x="4928924" y="19647782"/>
            <a:ext cx="3047851" cy="1187098"/>
          </a:xfrm>
          <a:prstGeom prst="rect">
            <a:avLst/>
          </a:prstGeom>
          <a:noFill/>
          <a:ln>
            <a:noFill/>
          </a:ln>
        </p:spPr>
        <p:txBody>
          <a:bodyPr spcFirstLastPara="1" wrap="square" lIns="64564" tIns="32273" rIns="64564" bIns="32273" anchor="t" anchorCtr="0">
            <a:noAutofit/>
          </a:bodyPr>
          <a:lstStyle/>
          <a:p>
            <a:endParaRPr/>
          </a:p>
        </p:txBody>
      </p:sp>
      <p:sp>
        <p:nvSpPr>
          <p:cNvPr id="266" name="Google Shape;266;p3"/>
          <p:cNvSpPr>
            <a:spLocks noGrp="1"/>
          </p:cNvSpPr>
          <p:nvPr>
            <p:ph type="pic" idx="32"/>
          </p:nvPr>
        </p:nvSpPr>
        <p:spPr>
          <a:xfrm>
            <a:off x="8289664" y="19647782"/>
            <a:ext cx="3047851" cy="1187098"/>
          </a:xfrm>
          <a:prstGeom prst="rect">
            <a:avLst/>
          </a:prstGeom>
          <a:noFill/>
          <a:ln>
            <a:noFill/>
          </a:ln>
        </p:spPr>
        <p:txBody>
          <a:bodyPr spcFirstLastPara="1" wrap="square" lIns="64564" tIns="32273" rIns="64564" bIns="32273" anchor="t" anchorCtr="0">
            <a:noAutofit/>
          </a:bodyPr>
          <a:lstStyle/>
          <a:p>
            <a:endParaRPr/>
          </a:p>
        </p:txBody>
      </p:sp>
      <p:sp>
        <p:nvSpPr>
          <p:cNvPr id="267" name="Google Shape;267;p3"/>
          <p:cNvSpPr>
            <a:spLocks noGrp="1"/>
          </p:cNvSpPr>
          <p:nvPr>
            <p:ph type="pic" idx="33"/>
          </p:nvPr>
        </p:nvSpPr>
        <p:spPr>
          <a:xfrm>
            <a:off x="11614892" y="19647782"/>
            <a:ext cx="3047851" cy="1187098"/>
          </a:xfrm>
          <a:prstGeom prst="rect">
            <a:avLst/>
          </a:prstGeom>
          <a:noFill/>
          <a:ln>
            <a:noFill/>
          </a:ln>
        </p:spPr>
        <p:txBody>
          <a:bodyPr spcFirstLastPara="1" wrap="square" lIns="64564" tIns="32273" rIns="64564" bIns="32273" anchor="t" anchorCtr="0">
            <a:noAutofit/>
          </a:bodyPr>
          <a:lstStyle/>
          <a:p>
            <a:endParaRPr/>
          </a:p>
        </p:txBody>
      </p:sp>
      <p:cxnSp>
        <p:nvCxnSpPr>
          <p:cNvPr id="268" name="Google Shape;268;p3"/>
          <p:cNvCxnSpPr/>
          <p:nvPr/>
        </p:nvCxnSpPr>
        <p:spPr>
          <a:xfrm rot="10800000">
            <a:off x="10626852" y="3119602"/>
            <a:ext cx="0" cy="15961989"/>
          </a:xfrm>
          <a:prstGeom prst="straightConnector1">
            <a:avLst/>
          </a:prstGeom>
          <a:noFill/>
          <a:ln w="9525" cap="flat" cmpd="sng">
            <a:solidFill>
              <a:srgbClr val="193E72"/>
            </a:solidFill>
            <a:prstDash val="solid"/>
            <a:miter lim="800000"/>
            <a:headEnd type="none" w="med" len="med"/>
            <a:tailEnd type="none" w="med" len="med"/>
          </a:ln>
        </p:spPr>
      </p:cxnSp>
      <p:cxnSp>
        <p:nvCxnSpPr>
          <p:cNvPr id="269" name="Google Shape;269;p3"/>
          <p:cNvCxnSpPr/>
          <p:nvPr/>
        </p:nvCxnSpPr>
        <p:spPr>
          <a:xfrm rot="10800000">
            <a:off x="19767232" y="3119602"/>
            <a:ext cx="0" cy="15972297"/>
          </a:xfrm>
          <a:prstGeom prst="straightConnector1">
            <a:avLst/>
          </a:prstGeom>
          <a:noFill/>
          <a:ln w="9525" cap="flat" cmpd="sng">
            <a:solidFill>
              <a:srgbClr val="193E72"/>
            </a:solidFill>
            <a:prstDash val="solid"/>
            <a:miter lim="800000"/>
            <a:headEnd type="none" w="med" len="med"/>
            <a:tailEnd type="none" w="med" len="med"/>
          </a:ln>
        </p:spPr>
      </p:cxnSp>
      <p:pic>
        <p:nvPicPr>
          <p:cNvPr id="5" name="Picture Placeholder 4" descr="A close-up of a logo&#10;&#10;Description automatically generated">
            <a:extLst>
              <a:ext uri="{FF2B5EF4-FFF2-40B4-BE49-F238E27FC236}">
                <a16:creationId xmlns:a16="http://schemas.microsoft.com/office/drawing/2014/main" id="{A7D000E6-31D7-D9D0-1A5A-D3E2E11FB468}"/>
              </a:ext>
            </a:extLst>
          </p:cNvPr>
          <p:cNvPicPr>
            <a:picLocks noGrp="1" noChangeAspect="1"/>
          </p:cNvPicPr>
          <p:nvPr>
            <p:ph type="pic" idx="34"/>
          </p:nvPr>
        </p:nvPicPr>
        <p:blipFill>
          <a:blip r:embed="rId6"/>
          <a:srcRect t="503" b="503"/>
          <a:stretch>
            <a:fillRect/>
          </a:stretch>
        </p:blipFill>
        <p:spPr/>
      </p:pic>
      <p:sp>
        <p:nvSpPr>
          <p:cNvPr id="6" name="Google Shape;311;p4">
            <a:extLst>
              <a:ext uri="{FF2B5EF4-FFF2-40B4-BE49-F238E27FC236}">
                <a16:creationId xmlns:a16="http://schemas.microsoft.com/office/drawing/2014/main" id="{09FE6250-83A9-40C5-436E-3F0D01C717CF}"/>
              </a:ext>
            </a:extLst>
          </p:cNvPr>
          <p:cNvSpPr/>
          <p:nvPr/>
        </p:nvSpPr>
        <p:spPr>
          <a:xfrm>
            <a:off x="18588429" y="19612194"/>
            <a:ext cx="10420801" cy="891365"/>
          </a:xfrm>
          <a:prstGeom prst="rect">
            <a:avLst/>
          </a:prstGeom>
          <a:noFill/>
          <a:ln>
            <a:noFill/>
          </a:ln>
        </p:spPr>
        <p:txBody>
          <a:bodyPr spcFirstLastPara="1" wrap="square" lIns="64564" tIns="32273" rIns="64564" bIns="32273" anchor="t" anchorCtr="0">
            <a:spAutoFit/>
          </a:bodyPr>
          <a:lstStyle/>
          <a:p>
            <a:r>
              <a:rPr lang="en-GB" sz="2684" baseline="30000" dirty="0">
                <a:solidFill>
                  <a:schemeClr val="dk1"/>
                </a:solidFill>
              </a:rPr>
              <a:t>This project is funded by/ supported by the National Institute for Health and Care Research (NIHR) Birmingham Biomedical Research Centre. The views expressed are those of the author(s) and not necessarily those of the NIHR or the Department of Health and Social Care.</a:t>
            </a:r>
            <a:endParaRPr sz="2684" baseline="30000" dirty="0">
              <a:solidFill>
                <a:schemeClr val="dk1"/>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275"/>
        <p:cNvGrpSpPr/>
        <p:nvPr/>
      </p:nvGrpSpPr>
      <p:grpSpPr>
        <a:xfrm>
          <a:off x="0" y="0"/>
          <a:ext cx="0" cy="0"/>
          <a:chOff x="0" y="0"/>
          <a:chExt cx="0" cy="0"/>
        </a:xfrm>
      </p:grpSpPr>
      <p:pic>
        <p:nvPicPr>
          <p:cNvPr id="276" name="Google Shape;276;p4"/>
          <p:cNvPicPr preferRelativeResize="0"/>
          <p:nvPr/>
        </p:nvPicPr>
        <p:blipFill rotWithShape="1">
          <a:blip r:embed="rId3">
            <a:alphaModFix/>
          </a:blip>
          <a:srcRect/>
          <a:stretch/>
        </p:blipFill>
        <p:spPr>
          <a:xfrm>
            <a:off x="19767233" y="3137563"/>
            <a:ext cx="9169526" cy="10616287"/>
          </a:xfrm>
          <a:prstGeom prst="rect">
            <a:avLst/>
          </a:prstGeom>
          <a:noFill/>
          <a:ln>
            <a:noFill/>
          </a:ln>
        </p:spPr>
      </p:pic>
      <p:pic>
        <p:nvPicPr>
          <p:cNvPr id="277" name="Google Shape;277;p4"/>
          <p:cNvPicPr preferRelativeResize="0"/>
          <p:nvPr/>
        </p:nvPicPr>
        <p:blipFill rotWithShape="1">
          <a:blip r:embed="rId4">
            <a:alphaModFix/>
          </a:blip>
          <a:srcRect/>
          <a:stretch/>
        </p:blipFill>
        <p:spPr>
          <a:xfrm>
            <a:off x="1502446" y="3118531"/>
            <a:ext cx="18306960" cy="5347353"/>
          </a:xfrm>
          <a:prstGeom prst="rect">
            <a:avLst/>
          </a:prstGeom>
          <a:noFill/>
          <a:ln>
            <a:noFill/>
          </a:ln>
        </p:spPr>
      </p:pic>
      <p:pic>
        <p:nvPicPr>
          <p:cNvPr id="278" name="Google Shape;278;p4"/>
          <p:cNvPicPr preferRelativeResize="0"/>
          <p:nvPr/>
        </p:nvPicPr>
        <p:blipFill rotWithShape="1">
          <a:blip r:embed="rId5">
            <a:alphaModFix/>
          </a:blip>
          <a:srcRect/>
          <a:stretch/>
        </p:blipFill>
        <p:spPr>
          <a:xfrm>
            <a:off x="1502446" y="13786421"/>
            <a:ext cx="9133916" cy="5292833"/>
          </a:xfrm>
          <a:prstGeom prst="rect">
            <a:avLst/>
          </a:prstGeom>
          <a:noFill/>
          <a:ln>
            <a:noFill/>
          </a:ln>
        </p:spPr>
      </p:pic>
      <p:sp>
        <p:nvSpPr>
          <p:cNvPr id="279" name="Google Shape;279;p4"/>
          <p:cNvSpPr txBox="1">
            <a:spLocks noGrp="1"/>
          </p:cNvSpPr>
          <p:nvPr>
            <p:ph type="body" idx="1"/>
          </p:nvPr>
        </p:nvSpPr>
        <p:spPr>
          <a:xfrm>
            <a:off x="1847172" y="3246171"/>
            <a:ext cx="17388286" cy="503570"/>
          </a:xfrm>
          <a:prstGeom prst="rect">
            <a:avLst/>
          </a:prstGeom>
          <a:noFill/>
          <a:ln>
            <a:noFill/>
          </a:ln>
        </p:spPr>
        <p:txBody>
          <a:bodyPr spcFirstLastPara="1" wrap="square" lIns="64564" tIns="32273" rIns="64564" bIns="32273" anchor="t" anchorCtr="0">
            <a:normAutofit/>
          </a:bodyPr>
          <a:lstStyle/>
          <a:p>
            <a:pPr marL="0" indent="0">
              <a:spcBef>
                <a:spcPts val="0"/>
              </a:spcBef>
            </a:pPr>
            <a:endParaRPr/>
          </a:p>
        </p:txBody>
      </p:sp>
      <p:sp>
        <p:nvSpPr>
          <p:cNvPr id="280" name="Google Shape;280;p4"/>
          <p:cNvSpPr txBox="1">
            <a:spLocks noGrp="1"/>
          </p:cNvSpPr>
          <p:nvPr>
            <p:ph type="body" idx="3"/>
          </p:nvPr>
        </p:nvSpPr>
        <p:spPr>
          <a:xfrm>
            <a:off x="11111735" y="7886208"/>
            <a:ext cx="8033640" cy="215816"/>
          </a:xfrm>
          <a:prstGeom prst="rect">
            <a:avLst/>
          </a:prstGeom>
          <a:noFill/>
          <a:ln>
            <a:noFill/>
          </a:ln>
        </p:spPr>
        <p:txBody>
          <a:bodyPr spcFirstLastPara="1" wrap="square" lIns="64564" tIns="32273" rIns="64564" bIns="32273" anchor="t" anchorCtr="0">
            <a:noAutofit/>
          </a:bodyPr>
          <a:lstStyle/>
          <a:p>
            <a:pPr marL="0" indent="0">
              <a:spcBef>
                <a:spcPts val="0"/>
              </a:spcBef>
            </a:pPr>
            <a:endParaRPr/>
          </a:p>
        </p:txBody>
      </p:sp>
      <p:sp>
        <p:nvSpPr>
          <p:cNvPr id="281" name="Google Shape;281;p4"/>
          <p:cNvSpPr txBox="1">
            <a:spLocks noGrp="1"/>
          </p:cNvSpPr>
          <p:nvPr>
            <p:ph type="body" idx="4"/>
          </p:nvPr>
        </p:nvSpPr>
        <p:spPr>
          <a:xfrm>
            <a:off x="20098163" y="13236582"/>
            <a:ext cx="8411379" cy="252169"/>
          </a:xfrm>
          <a:prstGeom prst="rect">
            <a:avLst/>
          </a:prstGeom>
          <a:noFill/>
          <a:ln>
            <a:noFill/>
          </a:ln>
        </p:spPr>
        <p:txBody>
          <a:bodyPr spcFirstLastPara="1" wrap="square" lIns="64564" tIns="32273" rIns="64564" bIns="32273" anchor="t" anchorCtr="0">
            <a:noAutofit/>
          </a:bodyPr>
          <a:lstStyle/>
          <a:p>
            <a:pPr marL="0" indent="0">
              <a:spcBef>
                <a:spcPts val="0"/>
              </a:spcBef>
            </a:pPr>
            <a:endParaRPr/>
          </a:p>
        </p:txBody>
      </p:sp>
      <p:sp>
        <p:nvSpPr>
          <p:cNvPr id="282" name="Google Shape;282;p4"/>
          <p:cNvSpPr>
            <a:spLocks noGrp="1"/>
          </p:cNvSpPr>
          <p:nvPr>
            <p:ph type="tbl" idx="5"/>
          </p:nvPr>
        </p:nvSpPr>
        <p:spPr>
          <a:xfrm>
            <a:off x="20230560" y="10116302"/>
            <a:ext cx="8267274" cy="2805605"/>
          </a:xfrm>
          <a:prstGeom prst="rect">
            <a:avLst/>
          </a:prstGeom>
          <a:noFill/>
          <a:ln>
            <a:noFill/>
          </a:ln>
        </p:spPr>
        <p:txBody>
          <a:bodyPr spcFirstLastPara="1" wrap="square" lIns="64564" tIns="32273" rIns="64564" bIns="32273" anchor="t" anchorCtr="0">
            <a:noAutofit/>
          </a:bodyPr>
          <a:lstStyle/>
          <a:p>
            <a:endParaRPr/>
          </a:p>
        </p:txBody>
      </p:sp>
      <p:sp>
        <p:nvSpPr>
          <p:cNvPr id="283" name="Google Shape;283;p4"/>
          <p:cNvSpPr>
            <a:spLocks noGrp="1"/>
          </p:cNvSpPr>
          <p:nvPr>
            <p:ph type="chart" idx="6"/>
          </p:nvPr>
        </p:nvSpPr>
        <p:spPr>
          <a:xfrm>
            <a:off x="1841259" y="16410928"/>
            <a:ext cx="8402760" cy="2266065"/>
          </a:xfrm>
          <a:prstGeom prst="rect">
            <a:avLst/>
          </a:prstGeom>
          <a:noFill/>
          <a:ln>
            <a:noFill/>
          </a:ln>
        </p:spPr>
        <p:txBody>
          <a:bodyPr spcFirstLastPara="1" wrap="square" lIns="64564" tIns="32273" rIns="64564" bIns="32273" anchor="t" anchorCtr="0">
            <a:noAutofit/>
          </a:bodyPr>
          <a:lstStyle/>
          <a:p>
            <a:endParaRPr/>
          </a:p>
        </p:txBody>
      </p:sp>
      <p:sp>
        <p:nvSpPr>
          <p:cNvPr id="284" name="Google Shape;284;p4"/>
          <p:cNvSpPr>
            <a:spLocks noGrp="1"/>
          </p:cNvSpPr>
          <p:nvPr>
            <p:ph type="dgm" idx="7"/>
          </p:nvPr>
        </p:nvSpPr>
        <p:spPr>
          <a:xfrm>
            <a:off x="10891242" y="16397382"/>
            <a:ext cx="8488000" cy="2171704"/>
          </a:xfrm>
          <a:prstGeom prst="rect">
            <a:avLst/>
          </a:prstGeom>
          <a:noFill/>
          <a:ln>
            <a:noFill/>
          </a:ln>
        </p:spPr>
        <p:txBody>
          <a:bodyPr spcFirstLastPara="1" wrap="square" lIns="64564" tIns="32273" rIns="64564" bIns="32273" anchor="t" anchorCtr="0">
            <a:noAutofit/>
          </a:bodyPr>
          <a:lstStyle/>
          <a:p>
            <a:endParaRPr/>
          </a:p>
        </p:txBody>
      </p:sp>
      <p:sp>
        <p:nvSpPr>
          <p:cNvPr id="285" name="Google Shape;285;p4"/>
          <p:cNvSpPr>
            <a:spLocks noGrp="1"/>
          </p:cNvSpPr>
          <p:nvPr>
            <p:ph type="pic" idx="8"/>
          </p:nvPr>
        </p:nvSpPr>
        <p:spPr>
          <a:xfrm>
            <a:off x="19726580" y="3128926"/>
            <a:ext cx="9214313" cy="3525350"/>
          </a:xfrm>
          <a:prstGeom prst="rect">
            <a:avLst/>
          </a:prstGeom>
          <a:noFill/>
          <a:ln>
            <a:noFill/>
          </a:ln>
        </p:spPr>
        <p:txBody>
          <a:bodyPr spcFirstLastPara="1" wrap="square" lIns="64564" tIns="32273" rIns="64564" bIns="32273" anchor="t" anchorCtr="0">
            <a:noAutofit/>
          </a:bodyPr>
          <a:lstStyle/>
          <a:p>
            <a:endParaRPr/>
          </a:p>
        </p:txBody>
      </p:sp>
      <p:sp>
        <p:nvSpPr>
          <p:cNvPr id="286" name="Google Shape;286;p4"/>
          <p:cNvSpPr>
            <a:spLocks noGrp="1"/>
          </p:cNvSpPr>
          <p:nvPr>
            <p:ph type="clipArt" idx="9"/>
          </p:nvPr>
        </p:nvSpPr>
        <p:spPr>
          <a:xfrm>
            <a:off x="20093374" y="16409048"/>
            <a:ext cx="8649046" cy="2303915"/>
          </a:xfrm>
          <a:prstGeom prst="rect">
            <a:avLst/>
          </a:prstGeom>
          <a:noFill/>
          <a:ln>
            <a:noFill/>
          </a:ln>
        </p:spPr>
        <p:txBody>
          <a:bodyPr spcFirstLastPara="1" wrap="square" lIns="64564" tIns="32273" rIns="64564" bIns="32273" anchor="t" anchorCtr="0">
            <a:noAutofit/>
          </a:bodyPr>
          <a:lstStyle/>
          <a:p>
            <a:endParaRPr/>
          </a:p>
        </p:txBody>
      </p:sp>
      <p:sp>
        <p:nvSpPr>
          <p:cNvPr id="287" name="Google Shape;287;p4"/>
          <p:cNvSpPr txBox="1">
            <a:spLocks noGrp="1"/>
          </p:cNvSpPr>
          <p:nvPr>
            <p:ph type="body" idx="13"/>
          </p:nvPr>
        </p:nvSpPr>
        <p:spPr>
          <a:xfrm>
            <a:off x="11111847" y="2269385"/>
            <a:ext cx="14305716" cy="652626"/>
          </a:xfrm>
          <a:prstGeom prst="rect">
            <a:avLst/>
          </a:prstGeom>
          <a:noFill/>
          <a:ln>
            <a:noFill/>
          </a:ln>
        </p:spPr>
        <p:txBody>
          <a:bodyPr spcFirstLastPara="1" wrap="square" lIns="64564" tIns="32273" rIns="64564" bIns="32273" anchor="t" anchorCtr="0">
            <a:noAutofit/>
          </a:bodyPr>
          <a:lstStyle/>
          <a:p>
            <a:pPr marL="0" indent="0">
              <a:spcBef>
                <a:spcPts val="0"/>
              </a:spcBef>
            </a:pPr>
            <a:endParaRPr/>
          </a:p>
        </p:txBody>
      </p:sp>
      <p:sp>
        <p:nvSpPr>
          <p:cNvPr id="288" name="Google Shape;288;p4"/>
          <p:cNvSpPr txBox="1">
            <a:spLocks noGrp="1"/>
          </p:cNvSpPr>
          <p:nvPr>
            <p:ph type="body" idx="14"/>
          </p:nvPr>
        </p:nvSpPr>
        <p:spPr>
          <a:xfrm>
            <a:off x="1927646" y="3987947"/>
            <a:ext cx="17334372" cy="4208406"/>
          </a:xfrm>
          <a:prstGeom prst="rect">
            <a:avLst/>
          </a:prstGeom>
          <a:noFill/>
          <a:ln>
            <a:noFill/>
          </a:ln>
        </p:spPr>
        <p:txBody>
          <a:bodyPr spcFirstLastPara="1" wrap="square" lIns="64564" tIns="32273" rIns="64564" bIns="32273" anchor="t" anchorCtr="0">
            <a:normAutofit/>
          </a:bodyPr>
          <a:lstStyle/>
          <a:p>
            <a:pPr marL="0" indent="0">
              <a:spcBef>
                <a:spcPts val="0"/>
              </a:spcBef>
            </a:pPr>
            <a:endParaRPr/>
          </a:p>
        </p:txBody>
      </p:sp>
      <p:sp>
        <p:nvSpPr>
          <p:cNvPr id="289" name="Google Shape;289;p4"/>
          <p:cNvSpPr txBox="1">
            <a:spLocks noGrp="1"/>
          </p:cNvSpPr>
          <p:nvPr>
            <p:ph type="body" idx="15"/>
          </p:nvPr>
        </p:nvSpPr>
        <p:spPr>
          <a:xfrm>
            <a:off x="20081210" y="6856678"/>
            <a:ext cx="8373820" cy="503570"/>
          </a:xfrm>
          <a:prstGeom prst="rect">
            <a:avLst/>
          </a:prstGeom>
          <a:noFill/>
          <a:ln>
            <a:noFill/>
          </a:ln>
        </p:spPr>
        <p:txBody>
          <a:bodyPr spcFirstLastPara="1" wrap="square" lIns="64564" tIns="32273" rIns="64564" bIns="32273" anchor="t" anchorCtr="0">
            <a:normAutofit/>
          </a:bodyPr>
          <a:lstStyle/>
          <a:p>
            <a:pPr marL="0" indent="0">
              <a:spcBef>
                <a:spcPts val="0"/>
              </a:spcBef>
            </a:pPr>
            <a:endParaRPr/>
          </a:p>
        </p:txBody>
      </p:sp>
      <p:sp>
        <p:nvSpPr>
          <p:cNvPr id="290" name="Google Shape;290;p4"/>
          <p:cNvSpPr txBox="1">
            <a:spLocks noGrp="1"/>
          </p:cNvSpPr>
          <p:nvPr>
            <p:ph type="body" idx="16"/>
          </p:nvPr>
        </p:nvSpPr>
        <p:spPr>
          <a:xfrm>
            <a:off x="20161686" y="7382638"/>
            <a:ext cx="8347857" cy="2625758"/>
          </a:xfrm>
          <a:prstGeom prst="rect">
            <a:avLst/>
          </a:prstGeom>
          <a:noFill/>
          <a:ln>
            <a:noFill/>
          </a:ln>
        </p:spPr>
        <p:txBody>
          <a:bodyPr spcFirstLastPara="1" wrap="square" lIns="64564" tIns="32273" rIns="64564" bIns="32273" anchor="t" anchorCtr="0">
            <a:normAutofit/>
          </a:bodyPr>
          <a:lstStyle/>
          <a:p>
            <a:pPr marL="0" indent="0">
              <a:spcBef>
                <a:spcPts val="0"/>
              </a:spcBef>
            </a:pPr>
            <a:endParaRPr/>
          </a:p>
        </p:txBody>
      </p:sp>
      <p:sp>
        <p:nvSpPr>
          <p:cNvPr id="291" name="Google Shape;291;p4"/>
          <p:cNvSpPr txBox="1">
            <a:spLocks noGrp="1"/>
          </p:cNvSpPr>
          <p:nvPr>
            <p:ph type="body" idx="17"/>
          </p:nvPr>
        </p:nvSpPr>
        <p:spPr>
          <a:xfrm>
            <a:off x="10923858" y="8610507"/>
            <a:ext cx="8373820" cy="503570"/>
          </a:xfrm>
          <a:prstGeom prst="rect">
            <a:avLst/>
          </a:prstGeom>
          <a:noFill/>
          <a:ln>
            <a:noFill/>
          </a:ln>
        </p:spPr>
        <p:txBody>
          <a:bodyPr spcFirstLastPara="1" wrap="square" lIns="64564" tIns="32273" rIns="64564" bIns="32273" anchor="t" anchorCtr="0">
            <a:normAutofit/>
          </a:bodyPr>
          <a:lstStyle/>
          <a:p>
            <a:pPr marL="0" indent="0">
              <a:spcBef>
                <a:spcPts val="0"/>
              </a:spcBef>
            </a:pPr>
            <a:endParaRPr/>
          </a:p>
        </p:txBody>
      </p:sp>
      <p:sp>
        <p:nvSpPr>
          <p:cNvPr id="292" name="Google Shape;292;p4"/>
          <p:cNvSpPr txBox="1">
            <a:spLocks noGrp="1"/>
          </p:cNvSpPr>
          <p:nvPr>
            <p:ph type="body" idx="18"/>
          </p:nvPr>
        </p:nvSpPr>
        <p:spPr>
          <a:xfrm>
            <a:off x="10923858" y="9136467"/>
            <a:ext cx="8347857" cy="2625758"/>
          </a:xfrm>
          <a:prstGeom prst="rect">
            <a:avLst/>
          </a:prstGeom>
          <a:noFill/>
          <a:ln>
            <a:noFill/>
          </a:ln>
        </p:spPr>
        <p:txBody>
          <a:bodyPr spcFirstLastPara="1" wrap="square" lIns="64564" tIns="32273" rIns="64564" bIns="32273" anchor="t" anchorCtr="0">
            <a:normAutofit/>
          </a:bodyPr>
          <a:lstStyle/>
          <a:p>
            <a:pPr marL="0" indent="0">
              <a:spcBef>
                <a:spcPts val="0"/>
              </a:spcBef>
            </a:pPr>
            <a:endParaRPr/>
          </a:p>
        </p:txBody>
      </p:sp>
      <p:sp>
        <p:nvSpPr>
          <p:cNvPr id="293" name="Google Shape;293;p4"/>
          <p:cNvSpPr txBox="1">
            <a:spLocks noGrp="1"/>
          </p:cNvSpPr>
          <p:nvPr>
            <p:ph type="body" idx="19"/>
          </p:nvPr>
        </p:nvSpPr>
        <p:spPr>
          <a:xfrm>
            <a:off x="1878897" y="13965018"/>
            <a:ext cx="8373820" cy="503570"/>
          </a:xfrm>
          <a:prstGeom prst="rect">
            <a:avLst/>
          </a:prstGeom>
          <a:noFill/>
          <a:ln>
            <a:noFill/>
          </a:ln>
        </p:spPr>
        <p:txBody>
          <a:bodyPr spcFirstLastPara="1" wrap="square" lIns="64564" tIns="32273" rIns="64564" bIns="32273" anchor="t" anchorCtr="0">
            <a:normAutofit/>
          </a:bodyPr>
          <a:lstStyle/>
          <a:p>
            <a:pPr marL="0" indent="0">
              <a:spcBef>
                <a:spcPts val="0"/>
              </a:spcBef>
            </a:pPr>
            <a:endParaRPr/>
          </a:p>
        </p:txBody>
      </p:sp>
      <p:sp>
        <p:nvSpPr>
          <p:cNvPr id="294" name="Google Shape;294;p4"/>
          <p:cNvSpPr txBox="1">
            <a:spLocks noGrp="1"/>
          </p:cNvSpPr>
          <p:nvPr>
            <p:ph type="body" idx="20"/>
          </p:nvPr>
        </p:nvSpPr>
        <p:spPr>
          <a:xfrm>
            <a:off x="1878896" y="14490978"/>
            <a:ext cx="8347857" cy="2625758"/>
          </a:xfrm>
          <a:prstGeom prst="rect">
            <a:avLst/>
          </a:prstGeom>
          <a:noFill/>
          <a:ln>
            <a:noFill/>
          </a:ln>
        </p:spPr>
        <p:txBody>
          <a:bodyPr spcFirstLastPara="1" wrap="square" lIns="64564" tIns="32273" rIns="64564" bIns="32273" anchor="t" anchorCtr="0">
            <a:normAutofit/>
          </a:bodyPr>
          <a:lstStyle/>
          <a:p>
            <a:pPr marL="0" indent="0">
              <a:spcBef>
                <a:spcPts val="0"/>
              </a:spcBef>
            </a:pPr>
            <a:endParaRPr/>
          </a:p>
        </p:txBody>
      </p:sp>
      <p:sp>
        <p:nvSpPr>
          <p:cNvPr id="295" name="Google Shape;295;p4"/>
          <p:cNvSpPr txBox="1">
            <a:spLocks noGrp="1"/>
          </p:cNvSpPr>
          <p:nvPr>
            <p:ph type="body" idx="21"/>
          </p:nvPr>
        </p:nvSpPr>
        <p:spPr>
          <a:xfrm>
            <a:off x="10949672" y="13965018"/>
            <a:ext cx="8373820" cy="503570"/>
          </a:xfrm>
          <a:prstGeom prst="rect">
            <a:avLst/>
          </a:prstGeom>
          <a:noFill/>
          <a:ln>
            <a:noFill/>
          </a:ln>
        </p:spPr>
        <p:txBody>
          <a:bodyPr spcFirstLastPara="1" wrap="square" lIns="64564" tIns="32273" rIns="64564" bIns="32273" anchor="t" anchorCtr="0">
            <a:normAutofit/>
          </a:bodyPr>
          <a:lstStyle/>
          <a:p>
            <a:pPr marL="0" indent="0">
              <a:spcBef>
                <a:spcPts val="0"/>
              </a:spcBef>
            </a:pPr>
            <a:endParaRPr/>
          </a:p>
        </p:txBody>
      </p:sp>
      <p:sp>
        <p:nvSpPr>
          <p:cNvPr id="296" name="Google Shape;296;p4"/>
          <p:cNvSpPr txBox="1">
            <a:spLocks noGrp="1"/>
          </p:cNvSpPr>
          <p:nvPr>
            <p:ph type="body" idx="22"/>
          </p:nvPr>
        </p:nvSpPr>
        <p:spPr>
          <a:xfrm>
            <a:off x="10949672" y="14490978"/>
            <a:ext cx="8347857" cy="2625758"/>
          </a:xfrm>
          <a:prstGeom prst="rect">
            <a:avLst/>
          </a:prstGeom>
          <a:noFill/>
          <a:ln>
            <a:noFill/>
          </a:ln>
        </p:spPr>
        <p:txBody>
          <a:bodyPr spcFirstLastPara="1" wrap="square" lIns="64564" tIns="32273" rIns="64564" bIns="32273" anchor="t" anchorCtr="0">
            <a:normAutofit/>
          </a:bodyPr>
          <a:lstStyle/>
          <a:p>
            <a:pPr marL="0" indent="0">
              <a:spcBef>
                <a:spcPts val="0"/>
              </a:spcBef>
            </a:pPr>
            <a:endParaRPr/>
          </a:p>
        </p:txBody>
      </p:sp>
      <p:sp>
        <p:nvSpPr>
          <p:cNvPr id="297" name="Google Shape;297;p4"/>
          <p:cNvSpPr txBox="1">
            <a:spLocks noGrp="1"/>
          </p:cNvSpPr>
          <p:nvPr>
            <p:ph type="body" idx="23"/>
          </p:nvPr>
        </p:nvSpPr>
        <p:spPr>
          <a:xfrm>
            <a:off x="20115758" y="18676993"/>
            <a:ext cx="8411379" cy="252169"/>
          </a:xfrm>
          <a:prstGeom prst="rect">
            <a:avLst/>
          </a:prstGeom>
          <a:noFill/>
          <a:ln>
            <a:noFill/>
          </a:ln>
        </p:spPr>
        <p:txBody>
          <a:bodyPr spcFirstLastPara="1" wrap="square" lIns="64564" tIns="32273" rIns="64564" bIns="32273" anchor="t" anchorCtr="0">
            <a:noAutofit/>
          </a:bodyPr>
          <a:lstStyle/>
          <a:p>
            <a:pPr marL="0" indent="0">
              <a:spcBef>
                <a:spcPts val="0"/>
              </a:spcBef>
            </a:pPr>
            <a:endParaRPr/>
          </a:p>
        </p:txBody>
      </p:sp>
      <p:sp>
        <p:nvSpPr>
          <p:cNvPr id="298" name="Google Shape;298;p4"/>
          <p:cNvSpPr txBox="1">
            <a:spLocks noGrp="1"/>
          </p:cNvSpPr>
          <p:nvPr>
            <p:ph type="body" idx="24"/>
          </p:nvPr>
        </p:nvSpPr>
        <p:spPr>
          <a:xfrm>
            <a:off x="10930280" y="18676993"/>
            <a:ext cx="8411379" cy="252169"/>
          </a:xfrm>
          <a:prstGeom prst="rect">
            <a:avLst/>
          </a:prstGeom>
          <a:noFill/>
          <a:ln>
            <a:noFill/>
          </a:ln>
        </p:spPr>
        <p:txBody>
          <a:bodyPr spcFirstLastPara="1" wrap="square" lIns="64564" tIns="32273" rIns="64564" bIns="32273" anchor="t" anchorCtr="0">
            <a:noAutofit/>
          </a:bodyPr>
          <a:lstStyle/>
          <a:p>
            <a:pPr marL="0" indent="0">
              <a:spcBef>
                <a:spcPts val="0"/>
              </a:spcBef>
            </a:pPr>
            <a:endParaRPr/>
          </a:p>
        </p:txBody>
      </p:sp>
      <p:sp>
        <p:nvSpPr>
          <p:cNvPr id="299" name="Google Shape;299;p4"/>
          <p:cNvSpPr txBox="1">
            <a:spLocks noGrp="1"/>
          </p:cNvSpPr>
          <p:nvPr>
            <p:ph type="body" idx="25"/>
          </p:nvPr>
        </p:nvSpPr>
        <p:spPr>
          <a:xfrm>
            <a:off x="1909455" y="18712962"/>
            <a:ext cx="8411379" cy="252169"/>
          </a:xfrm>
          <a:prstGeom prst="rect">
            <a:avLst/>
          </a:prstGeom>
          <a:noFill/>
          <a:ln>
            <a:noFill/>
          </a:ln>
        </p:spPr>
        <p:txBody>
          <a:bodyPr spcFirstLastPara="1" wrap="square" lIns="64564" tIns="32273" rIns="64564" bIns="32273" anchor="t" anchorCtr="0">
            <a:noAutofit/>
          </a:bodyPr>
          <a:lstStyle/>
          <a:p>
            <a:pPr marL="0" indent="0">
              <a:spcBef>
                <a:spcPts val="0"/>
              </a:spcBef>
            </a:pPr>
            <a:endParaRPr/>
          </a:p>
        </p:txBody>
      </p:sp>
      <p:sp>
        <p:nvSpPr>
          <p:cNvPr id="300" name="Google Shape;300;p4"/>
          <p:cNvSpPr txBox="1">
            <a:spLocks noGrp="1"/>
          </p:cNvSpPr>
          <p:nvPr>
            <p:ph type="body" idx="26"/>
          </p:nvPr>
        </p:nvSpPr>
        <p:spPr>
          <a:xfrm>
            <a:off x="20207613" y="13965018"/>
            <a:ext cx="8373820" cy="503570"/>
          </a:xfrm>
          <a:prstGeom prst="rect">
            <a:avLst/>
          </a:prstGeom>
          <a:noFill/>
          <a:ln>
            <a:noFill/>
          </a:ln>
        </p:spPr>
        <p:txBody>
          <a:bodyPr spcFirstLastPara="1" wrap="square" lIns="64564" tIns="32273" rIns="64564" bIns="32273" anchor="t" anchorCtr="0">
            <a:normAutofit/>
          </a:bodyPr>
          <a:lstStyle/>
          <a:p>
            <a:pPr marL="0" indent="0">
              <a:spcBef>
                <a:spcPts val="0"/>
              </a:spcBef>
            </a:pPr>
            <a:endParaRPr/>
          </a:p>
        </p:txBody>
      </p:sp>
      <p:sp>
        <p:nvSpPr>
          <p:cNvPr id="301" name="Google Shape;301;p4"/>
          <p:cNvSpPr txBox="1">
            <a:spLocks noGrp="1"/>
          </p:cNvSpPr>
          <p:nvPr>
            <p:ph type="body" idx="27"/>
          </p:nvPr>
        </p:nvSpPr>
        <p:spPr>
          <a:xfrm>
            <a:off x="20207613" y="14490978"/>
            <a:ext cx="8347857" cy="2625758"/>
          </a:xfrm>
          <a:prstGeom prst="rect">
            <a:avLst/>
          </a:prstGeom>
          <a:noFill/>
          <a:ln>
            <a:noFill/>
          </a:ln>
        </p:spPr>
        <p:txBody>
          <a:bodyPr spcFirstLastPara="1" wrap="square" lIns="64564" tIns="32273" rIns="64564" bIns="32273" anchor="t" anchorCtr="0">
            <a:normAutofit/>
          </a:bodyPr>
          <a:lstStyle/>
          <a:p>
            <a:pPr marL="0" indent="0">
              <a:spcBef>
                <a:spcPts val="0"/>
              </a:spcBef>
            </a:pPr>
            <a:endParaRPr/>
          </a:p>
        </p:txBody>
      </p:sp>
      <p:sp>
        <p:nvSpPr>
          <p:cNvPr id="302" name="Google Shape;302;p4"/>
          <p:cNvSpPr>
            <a:spLocks noGrp="1"/>
          </p:cNvSpPr>
          <p:nvPr>
            <p:ph type="chart" idx="28"/>
          </p:nvPr>
        </p:nvSpPr>
        <p:spPr>
          <a:xfrm>
            <a:off x="11111646" y="5440297"/>
            <a:ext cx="8065865" cy="2338003"/>
          </a:xfrm>
          <a:prstGeom prst="rect">
            <a:avLst/>
          </a:prstGeom>
          <a:noFill/>
          <a:ln>
            <a:noFill/>
          </a:ln>
        </p:spPr>
        <p:txBody>
          <a:bodyPr spcFirstLastPara="1" wrap="square" lIns="64564" tIns="32273" rIns="64564" bIns="32273" anchor="t" anchorCtr="0">
            <a:noAutofit/>
          </a:bodyPr>
          <a:lstStyle/>
          <a:p>
            <a:endParaRPr/>
          </a:p>
        </p:txBody>
      </p:sp>
      <p:sp>
        <p:nvSpPr>
          <p:cNvPr id="303" name="Google Shape;303;p4"/>
          <p:cNvSpPr>
            <a:spLocks noGrp="1"/>
          </p:cNvSpPr>
          <p:nvPr>
            <p:ph type="pic" idx="29"/>
          </p:nvPr>
        </p:nvSpPr>
        <p:spPr>
          <a:xfrm>
            <a:off x="1521341" y="19647782"/>
            <a:ext cx="3047851" cy="1187098"/>
          </a:xfrm>
          <a:prstGeom prst="rect">
            <a:avLst/>
          </a:prstGeom>
          <a:noFill/>
          <a:ln>
            <a:noFill/>
          </a:ln>
        </p:spPr>
        <p:txBody>
          <a:bodyPr spcFirstLastPara="1" wrap="square" lIns="64564" tIns="32273" rIns="64564" bIns="32273" anchor="t" anchorCtr="0">
            <a:noAutofit/>
          </a:bodyPr>
          <a:lstStyle/>
          <a:p>
            <a:endParaRPr/>
          </a:p>
        </p:txBody>
      </p:sp>
      <p:sp>
        <p:nvSpPr>
          <p:cNvPr id="304" name="Google Shape;304;p4"/>
          <p:cNvSpPr>
            <a:spLocks noGrp="1"/>
          </p:cNvSpPr>
          <p:nvPr>
            <p:ph type="pic" idx="30"/>
          </p:nvPr>
        </p:nvSpPr>
        <p:spPr>
          <a:xfrm>
            <a:off x="4928924" y="19647782"/>
            <a:ext cx="3047851" cy="1187098"/>
          </a:xfrm>
          <a:prstGeom prst="rect">
            <a:avLst/>
          </a:prstGeom>
          <a:noFill/>
          <a:ln>
            <a:noFill/>
          </a:ln>
        </p:spPr>
        <p:txBody>
          <a:bodyPr spcFirstLastPara="1" wrap="square" lIns="64564" tIns="32273" rIns="64564" bIns="32273" anchor="t" anchorCtr="0">
            <a:noAutofit/>
          </a:bodyPr>
          <a:lstStyle/>
          <a:p>
            <a:endParaRPr/>
          </a:p>
        </p:txBody>
      </p:sp>
      <p:sp>
        <p:nvSpPr>
          <p:cNvPr id="305" name="Google Shape;305;p4"/>
          <p:cNvSpPr>
            <a:spLocks noGrp="1"/>
          </p:cNvSpPr>
          <p:nvPr>
            <p:ph type="pic" idx="31"/>
          </p:nvPr>
        </p:nvSpPr>
        <p:spPr>
          <a:xfrm>
            <a:off x="8289664" y="19647782"/>
            <a:ext cx="3047851" cy="1187098"/>
          </a:xfrm>
          <a:prstGeom prst="rect">
            <a:avLst/>
          </a:prstGeom>
          <a:noFill/>
          <a:ln>
            <a:noFill/>
          </a:ln>
        </p:spPr>
        <p:txBody>
          <a:bodyPr spcFirstLastPara="1" wrap="square" lIns="64564" tIns="32273" rIns="64564" bIns="32273" anchor="t" anchorCtr="0">
            <a:noAutofit/>
          </a:bodyPr>
          <a:lstStyle/>
          <a:p>
            <a:endParaRPr/>
          </a:p>
        </p:txBody>
      </p:sp>
      <p:sp>
        <p:nvSpPr>
          <p:cNvPr id="306" name="Google Shape;306;p4"/>
          <p:cNvSpPr>
            <a:spLocks noGrp="1"/>
          </p:cNvSpPr>
          <p:nvPr>
            <p:ph type="pic" idx="32"/>
          </p:nvPr>
        </p:nvSpPr>
        <p:spPr>
          <a:xfrm>
            <a:off x="11614892" y="19647782"/>
            <a:ext cx="3047851" cy="1187098"/>
          </a:xfrm>
          <a:prstGeom prst="rect">
            <a:avLst/>
          </a:prstGeom>
          <a:noFill/>
          <a:ln>
            <a:noFill/>
          </a:ln>
        </p:spPr>
        <p:txBody>
          <a:bodyPr spcFirstLastPara="1" wrap="square" lIns="64564" tIns="32273" rIns="64564" bIns="32273" anchor="t" anchorCtr="0">
            <a:noAutofit/>
          </a:bodyPr>
          <a:lstStyle/>
          <a:p>
            <a:endParaRPr/>
          </a:p>
        </p:txBody>
      </p:sp>
      <p:sp>
        <p:nvSpPr>
          <p:cNvPr id="308" name="Google Shape;308;p4"/>
          <p:cNvSpPr txBox="1">
            <a:spLocks noGrp="1"/>
          </p:cNvSpPr>
          <p:nvPr>
            <p:ph type="title"/>
          </p:nvPr>
        </p:nvSpPr>
        <p:spPr>
          <a:xfrm>
            <a:off x="11058035" y="638179"/>
            <a:ext cx="17882861" cy="1115048"/>
          </a:xfrm>
          <a:prstGeom prst="rect">
            <a:avLst/>
          </a:prstGeom>
          <a:noFill/>
          <a:ln>
            <a:noFill/>
          </a:ln>
        </p:spPr>
        <p:txBody>
          <a:bodyPr spcFirstLastPara="1" wrap="square" lIns="151815" tIns="75899" rIns="151815" bIns="75899" anchor="ctr" anchorCtr="0">
            <a:normAutofit/>
          </a:bodyPr>
          <a:lstStyle/>
          <a:p>
            <a:endParaRPr/>
          </a:p>
        </p:txBody>
      </p:sp>
      <p:cxnSp>
        <p:nvCxnSpPr>
          <p:cNvPr id="309" name="Google Shape;309;p4"/>
          <p:cNvCxnSpPr/>
          <p:nvPr/>
        </p:nvCxnSpPr>
        <p:spPr>
          <a:xfrm rot="10800000">
            <a:off x="19767232" y="3100570"/>
            <a:ext cx="0" cy="15972297"/>
          </a:xfrm>
          <a:prstGeom prst="straightConnector1">
            <a:avLst/>
          </a:prstGeom>
          <a:noFill/>
          <a:ln w="9525" cap="flat" cmpd="sng">
            <a:solidFill>
              <a:srgbClr val="193E72"/>
            </a:solidFill>
            <a:prstDash val="solid"/>
            <a:miter lim="800000"/>
            <a:headEnd type="none" w="med" len="med"/>
            <a:tailEnd type="none" w="med" len="med"/>
          </a:ln>
        </p:spPr>
      </p:cxnSp>
      <p:cxnSp>
        <p:nvCxnSpPr>
          <p:cNvPr id="310" name="Google Shape;310;p4"/>
          <p:cNvCxnSpPr/>
          <p:nvPr/>
        </p:nvCxnSpPr>
        <p:spPr>
          <a:xfrm rot="10800000">
            <a:off x="10626852" y="3100570"/>
            <a:ext cx="0" cy="15961989"/>
          </a:xfrm>
          <a:prstGeom prst="straightConnector1">
            <a:avLst/>
          </a:prstGeom>
          <a:noFill/>
          <a:ln w="9525" cap="flat" cmpd="sng">
            <a:solidFill>
              <a:srgbClr val="193E72"/>
            </a:solidFill>
            <a:prstDash val="solid"/>
            <a:miter lim="800000"/>
            <a:headEnd type="none" w="med" len="med"/>
            <a:tailEnd type="none" w="med" len="med"/>
          </a:ln>
        </p:spPr>
      </p:cxnSp>
      <p:sp>
        <p:nvSpPr>
          <p:cNvPr id="312" name="Google Shape;312;p4"/>
          <p:cNvSpPr>
            <a:spLocks noGrp="1"/>
          </p:cNvSpPr>
          <p:nvPr>
            <p:ph type="pic" idx="2"/>
          </p:nvPr>
        </p:nvSpPr>
        <p:spPr>
          <a:xfrm>
            <a:off x="1521466" y="8456368"/>
            <a:ext cx="9053207" cy="5292833"/>
          </a:xfrm>
          <a:prstGeom prst="rect">
            <a:avLst/>
          </a:prstGeom>
          <a:noFill/>
          <a:ln>
            <a:noFill/>
          </a:ln>
        </p:spPr>
        <p:txBody>
          <a:bodyPr spcFirstLastPara="1" wrap="square" lIns="64564" tIns="32273" rIns="64564" bIns="32273" anchor="t" anchorCtr="0">
            <a:noAutofit/>
          </a:bodyPr>
          <a:lstStyle/>
          <a:p>
            <a:endParaRPr/>
          </a:p>
        </p:txBody>
      </p:sp>
      <p:pic>
        <p:nvPicPr>
          <p:cNvPr id="6" name="Picture Placeholder 4" descr="A close-up of a logo&#10;&#10;Description automatically generated">
            <a:extLst>
              <a:ext uri="{FF2B5EF4-FFF2-40B4-BE49-F238E27FC236}">
                <a16:creationId xmlns:a16="http://schemas.microsoft.com/office/drawing/2014/main" id="{E1C5860C-F651-A427-6AFA-29E23CCA464D}"/>
              </a:ext>
            </a:extLst>
          </p:cNvPr>
          <p:cNvPicPr>
            <a:picLocks noChangeAspect="1"/>
          </p:cNvPicPr>
          <p:nvPr/>
        </p:nvPicPr>
        <p:blipFill>
          <a:blip r:embed="rId6"/>
          <a:srcRect t="503" b="503"/>
          <a:stretch>
            <a:fillRect/>
          </a:stretch>
        </p:blipFill>
        <p:spPr>
          <a:xfrm>
            <a:off x="902966" y="440566"/>
            <a:ext cx="8195753" cy="1762012"/>
          </a:xfrm>
          <a:prstGeom prst="rect">
            <a:avLst/>
          </a:prstGeom>
        </p:spPr>
      </p:pic>
      <p:sp>
        <p:nvSpPr>
          <p:cNvPr id="7" name="Google Shape;311;p4">
            <a:extLst>
              <a:ext uri="{FF2B5EF4-FFF2-40B4-BE49-F238E27FC236}">
                <a16:creationId xmlns:a16="http://schemas.microsoft.com/office/drawing/2014/main" id="{9EC36A6B-1178-8CF6-33C2-30FD5668520D}"/>
              </a:ext>
            </a:extLst>
          </p:cNvPr>
          <p:cNvSpPr/>
          <p:nvPr/>
        </p:nvSpPr>
        <p:spPr>
          <a:xfrm>
            <a:off x="18588429" y="19612194"/>
            <a:ext cx="10420801" cy="891365"/>
          </a:xfrm>
          <a:prstGeom prst="rect">
            <a:avLst/>
          </a:prstGeom>
          <a:noFill/>
          <a:ln>
            <a:noFill/>
          </a:ln>
        </p:spPr>
        <p:txBody>
          <a:bodyPr spcFirstLastPara="1" wrap="square" lIns="64564" tIns="32273" rIns="64564" bIns="32273" anchor="t" anchorCtr="0">
            <a:spAutoFit/>
          </a:bodyPr>
          <a:lstStyle/>
          <a:p>
            <a:r>
              <a:rPr lang="en-GB" sz="2684" baseline="30000" dirty="0">
                <a:solidFill>
                  <a:schemeClr val="dk1"/>
                </a:solidFill>
              </a:rPr>
              <a:t>This project is funded by/ supported by the National Institute for Health and Care Research (NIHR) Birmingham Biomedical Research Centre. The views expressed are those of the author(s) and not necessarily those of the NIHR or the Department of Health and Social Care.</a:t>
            </a:r>
            <a:endParaRPr sz="2684" baseline="30000" dirty="0">
              <a:solidFill>
                <a:schemeClr val="dk1"/>
              </a:solidFill>
            </a:endParaRPr>
          </a:p>
        </p:txBody>
      </p:sp>
    </p:spTree>
  </p:cSld>
  <p:clrMapOvr>
    <a:masterClrMapping/>
  </p:clrMapOvr>
</p:sld>
</file>

<file path=ppt/theme/theme1.xml><?xml version="1.0" encoding="utf-8"?>
<a:theme xmlns:a="http://schemas.openxmlformats.org/drawingml/2006/main"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TotalTime>
  <Words>204</Words>
  <Application>Microsoft Office PowerPoint</Application>
  <PresentationFormat>Custom</PresentationFormat>
  <Paragraphs>4</Paragraphs>
  <Slides>4</Slides>
  <Notes>4</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4</vt:i4>
      </vt:variant>
    </vt:vector>
  </HeadingPairs>
  <TitlesOfParts>
    <vt:vector size="7" baseType="lpstr">
      <vt:lpstr>Arial</vt:lpstr>
      <vt:lpstr>Calibri</vt:lpstr>
      <vt:lpstr>Office Theme</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Kipper</dc:creator>
  <cp:lastModifiedBy>Elena Pizzoli (CMH - Administration)</cp:lastModifiedBy>
  <cp:revision>1</cp:revision>
  <dcterms:created xsi:type="dcterms:W3CDTF">2019-02-11T16:36:52Z</dcterms:created>
  <dcterms:modified xsi:type="dcterms:W3CDTF">2025-06-12T09:18:47Z</dcterms:modified>
</cp:coreProperties>
</file>