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42808525" cy="3027997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39">
          <p15:clr>
            <a:srgbClr val="000000"/>
          </p15:clr>
        </p15:guide>
        <p15:guide id="2" pos="13483">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gYqPIjS+RozV+FvHiq480sj1xo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E63905-B9DE-47E0-81B7-6DA0FAEC0022}" v="1" dt="2025-06-12T09:18:00.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 d="100"/>
          <a:sy n="24" d="100"/>
        </p:scale>
        <p:origin x="1566" y="84"/>
      </p:cViewPr>
      <p:guideLst>
        <p:guide orient="horz" pos="9539"/>
        <p:guide pos="134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Pizzoli (CMH - Administration)" userId="d2283435-31aa-4ccf-b57e-26fc6e5caaa3" providerId="ADAL" clId="{FDE63905-B9DE-47E0-81B7-6DA0FAEC0022}"/>
    <pc:docChg chg="modSld">
      <pc:chgData name="Elena Pizzoli (CMH - Administration)" userId="d2283435-31aa-4ccf-b57e-26fc6e5caaa3" providerId="ADAL" clId="{FDE63905-B9DE-47E0-81B7-6DA0FAEC0022}" dt="2025-06-12T09:18:00.687" v="0"/>
      <pc:docMkLst>
        <pc:docMk/>
      </pc:docMkLst>
      <pc:sldChg chg="modSp">
        <pc:chgData name="Elena Pizzoli (CMH - Administration)" userId="d2283435-31aa-4ccf-b57e-26fc6e5caaa3" providerId="ADAL" clId="{FDE63905-B9DE-47E0-81B7-6DA0FAEC0022}" dt="2025-06-12T09:18:00.687" v="0"/>
        <pc:sldMkLst>
          <pc:docMk/>
          <pc:sldMk cId="0" sldId="256"/>
        </pc:sldMkLst>
        <pc:spChg chg="mod">
          <ac:chgData name="Elena Pizzoli (CMH - Administration)" userId="d2283435-31aa-4ccf-b57e-26fc6e5caaa3" providerId="ADAL" clId="{FDE63905-B9DE-47E0-81B7-6DA0FAEC0022}" dt="2025-06-12T09:18:00.687" v="0"/>
          <ac:spMkLst>
            <pc:docMk/>
            <pc:sldMk cId="0" sldId="256"/>
            <ac:spMk id="18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notes"/>
          <p:cNvSpPr>
            <a:spLocks noGrp="1" noRot="1" noChangeAspect="1"/>
          </p:cNvSpPr>
          <p:nvPr>
            <p:ph type="sldImg" idx="2"/>
          </p:nvPr>
        </p:nvSpPr>
        <p:spPr>
          <a:xfrm>
            <a:off x="1006475" y="685800"/>
            <a:ext cx="48450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2:notes"/>
          <p:cNvSpPr>
            <a:spLocks noGrp="1" noRot="1" noChangeAspect="1"/>
          </p:cNvSpPr>
          <p:nvPr>
            <p:ph type="sldImg" idx="2"/>
          </p:nvPr>
        </p:nvSpPr>
        <p:spPr>
          <a:xfrm>
            <a:off x="1006475" y="685800"/>
            <a:ext cx="48450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3:notes"/>
          <p:cNvSpPr>
            <a:spLocks noGrp="1" noRot="1" noChangeAspect="1"/>
          </p:cNvSpPr>
          <p:nvPr>
            <p:ph type="sldImg" idx="2"/>
          </p:nvPr>
        </p:nvSpPr>
        <p:spPr>
          <a:xfrm>
            <a:off x="1006475" y="685800"/>
            <a:ext cx="48450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4:notes"/>
          <p:cNvSpPr>
            <a:spLocks noGrp="1" noRot="1" noChangeAspect="1"/>
          </p:cNvSpPr>
          <p:nvPr>
            <p:ph type="sldImg" idx="2"/>
          </p:nvPr>
        </p:nvSpPr>
        <p:spPr>
          <a:xfrm>
            <a:off x="1006475" y="685800"/>
            <a:ext cx="48450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3"/>
        <p:cNvGrpSpPr/>
        <p:nvPr/>
      </p:nvGrpSpPr>
      <p:grpSpPr>
        <a:xfrm>
          <a:off x="0" y="0"/>
          <a:ext cx="0" cy="0"/>
          <a:chOff x="0" y="0"/>
          <a:chExt cx="0" cy="0"/>
        </a:xfrm>
      </p:grpSpPr>
      <p:sp>
        <p:nvSpPr>
          <p:cNvPr id="14" name="Google Shape;14;p6"/>
          <p:cNvSpPr txBox="1">
            <a:spLocks noGrp="1"/>
          </p:cNvSpPr>
          <p:nvPr>
            <p:ph type="body" idx="1"/>
          </p:nvPr>
        </p:nvSpPr>
        <p:spPr>
          <a:xfrm>
            <a:off x="2417960" y="6175640"/>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5" name="Google Shape;15;p6"/>
          <p:cNvSpPr txBox="1">
            <a:spLocks noGrp="1"/>
          </p:cNvSpPr>
          <p:nvPr>
            <p:ph type="body" idx="2"/>
          </p:nvPr>
        </p:nvSpPr>
        <p:spPr>
          <a:xfrm>
            <a:off x="2417960" y="4647627"/>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6" name="Google Shape;16;p6"/>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7" name="Google Shape;17;p6"/>
          <p:cNvSpPr txBox="1">
            <a:spLocks noGrp="1"/>
          </p:cNvSpPr>
          <p:nvPr>
            <p:ph type="body" idx="4"/>
          </p:nvPr>
        </p:nvSpPr>
        <p:spPr>
          <a:xfrm>
            <a:off x="28473647" y="11778357"/>
            <a:ext cx="11802347"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4pPr>
            <a:lvl5pPr marL="2286000" marR="0" lvl="4"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8" name="Google Shape;18;p6"/>
          <p:cNvSpPr txBox="1">
            <a:spLocks noGrp="1"/>
          </p:cNvSpPr>
          <p:nvPr>
            <p:ph type="body" idx="5"/>
          </p:nvPr>
        </p:nvSpPr>
        <p:spPr>
          <a:xfrm>
            <a:off x="28473647" y="10199409"/>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chemeClr val="lt1"/>
              </a:buClr>
              <a:buSzPts val="5000"/>
              <a:buFont typeface="Arial"/>
              <a:buNone/>
              <a:defRPr sz="5000" b="1" i="0"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9" name="Google Shape;19;p6"/>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0" name="Google Shape;20;p6"/>
          <p:cNvSpPr txBox="1">
            <a:spLocks noGrp="1"/>
          </p:cNvSpPr>
          <p:nvPr>
            <p:ph type="body" idx="7"/>
          </p:nvPr>
        </p:nvSpPr>
        <p:spPr>
          <a:xfrm>
            <a:off x="15421869" y="13153569"/>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1" name="Google Shape;21;p6"/>
          <p:cNvSpPr txBox="1">
            <a:spLocks noGrp="1"/>
          </p:cNvSpPr>
          <p:nvPr>
            <p:ph type="body" idx="8"/>
          </p:nvPr>
        </p:nvSpPr>
        <p:spPr>
          <a:xfrm>
            <a:off x="15421867" y="11574622"/>
            <a:ext cx="1209050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2" name="Google Shape;22;p6"/>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3" name="Google Shape;23;p6"/>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4" name="Google Shape;24;p6"/>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5" name="Google Shape;25;p6"/>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6" name="Google Shape;26;p6"/>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7" name="Google Shape;27;p6"/>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8" name="Google Shape;28;p6"/>
          <p:cNvSpPr>
            <a:spLocks noGrp="1"/>
          </p:cNvSpPr>
          <p:nvPr>
            <p:ph type="chart" idx="18"/>
          </p:nvPr>
        </p:nvSpPr>
        <p:spPr>
          <a:xfrm>
            <a:off x="2417960" y="9231667"/>
            <a:ext cx="12168458" cy="3870968"/>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29" name="Google Shape;29;p6"/>
          <p:cNvSpPr>
            <a:spLocks noGrp="1"/>
          </p:cNvSpPr>
          <p:nvPr>
            <p:ph type="pic" idx="19"/>
          </p:nvPr>
        </p:nvSpPr>
        <p:spPr>
          <a:xfrm>
            <a:off x="2189478" y="14477848"/>
            <a:ext cx="12724053"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0" name="Google Shape;30;p6"/>
          <p:cNvSpPr txBox="1">
            <a:spLocks noGrp="1"/>
          </p:cNvSpPr>
          <p:nvPr>
            <p:ph type="body" idx="20"/>
          </p:nvPr>
        </p:nvSpPr>
        <p:spPr>
          <a:xfrm>
            <a:off x="2417960" y="13561041"/>
            <a:ext cx="1206377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1" name="Google Shape;31;p6"/>
          <p:cNvSpPr txBox="1">
            <a:spLocks noGrp="1"/>
          </p:cNvSpPr>
          <p:nvPr>
            <p:ph type="body" idx="21"/>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2" name="Google Shape;32;p6"/>
          <p:cNvSpPr txBox="1">
            <a:spLocks noGrp="1"/>
          </p:cNvSpPr>
          <p:nvPr>
            <p:ph type="body" idx="22"/>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3" name="Google Shape;33;p6"/>
          <p:cNvSpPr txBox="1">
            <a:spLocks noGrp="1"/>
          </p:cNvSpPr>
          <p:nvPr>
            <p:ph type="body" idx="23"/>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body" idx="24"/>
          </p:nvPr>
        </p:nvSpPr>
        <p:spPr>
          <a:xfrm>
            <a:off x="15533823" y="18844650"/>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183E72"/>
              </a:buClr>
              <a:buSzPts val="1800"/>
              <a:buFont typeface="Arial"/>
              <a:buNone/>
              <a:defRPr sz="1800" b="0" i="1"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5" name="Google Shape;35;p6"/>
          <p:cNvSpPr txBox="1">
            <a:spLocks noGrp="1"/>
          </p:cNvSpPr>
          <p:nvPr>
            <p:ph type="title"/>
          </p:nvPr>
        </p:nvSpPr>
        <p:spPr>
          <a:xfrm>
            <a:off x="15627442" y="827592"/>
            <a:ext cx="26659138" cy="1578948"/>
          </a:xfrm>
          <a:prstGeom prst="rect">
            <a:avLst/>
          </a:prstGeom>
          <a:noFill/>
          <a:ln>
            <a:noFill/>
          </a:ln>
        </p:spPr>
        <p:txBody>
          <a:bodyPr spcFirstLastPara="1" wrap="square" lIns="214975" tIns="107475" rIns="214975" bIns="107475" anchor="ctr" anchorCtr="0">
            <a:noAutofit/>
          </a:bodyPr>
          <a:lstStyle>
            <a:lvl1pPr lvl="0" algn="l">
              <a:spcBef>
                <a:spcPts val="0"/>
              </a:spcBef>
              <a:spcAft>
                <a:spcPts val="0"/>
              </a:spcAft>
              <a:buClr>
                <a:srgbClr val="183E72"/>
              </a:buClr>
              <a:buSzPts val="9000"/>
              <a:buFont typeface="Arial"/>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a:spLocks noGrp="1"/>
          </p:cNvSpPr>
          <p:nvPr>
            <p:ph type="tbl" idx="25"/>
          </p:nvPr>
        </p:nvSpPr>
        <p:spPr>
          <a:xfrm>
            <a:off x="15559808" y="15279284"/>
            <a:ext cx="11706754" cy="397283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000"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9pPr>
          </a:lstStyle>
          <a:p>
            <a:endParaRPr/>
          </a:p>
        </p:txBody>
      </p:sp>
      <p:sp>
        <p:nvSpPr>
          <p:cNvPr id="37" name="Google Shape;37;p6"/>
          <p:cNvSpPr>
            <a:spLocks noGrp="1"/>
          </p:cNvSpPr>
          <p:nvPr>
            <p:ph type="chart" idx="2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8" name="Google Shape;38;p6"/>
          <p:cNvSpPr>
            <a:spLocks noGrp="1"/>
          </p:cNvSpPr>
          <p:nvPr>
            <p:ph type="dgm" idx="2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39" name="Google Shape;39;p6"/>
          <p:cNvSpPr>
            <a:spLocks noGrp="1"/>
          </p:cNvSpPr>
          <p:nvPr>
            <p:ph type="pic" idx="2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0" name="Google Shape;40;p6"/>
          <p:cNvSpPr>
            <a:spLocks noGrp="1"/>
          </p:cNvSpPr>
          <p:nvPr>
            <p:ph type="clipArt" idx="29"/>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30"/>
          </p:nvPr>
        </p:nvSpPr>
        <p:spPr>
          <a:xfrm>
            <a:off x="15703644" y="2915877"/>
            <a:ext cx="20257404" cy="92414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2" name="Google Shape;42;p6"/>
          <p:cNvSpPr>
            <a:spLocks noGrp="1"/>
          </p:cNvSpPr>
          <p:nvPr>
            <p:ph type="pic" idx="31"/>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3" name="Google Shape;43;p6"/>
          <p:cNvSpPr>
            <a:spLocks noGrp="1"/>
          </p:cNvSpPr>
          <p:nvPr>
            <p:ph type="pic" idx="32"/>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4" name="Google Shape;44;p6"/>
          <p:cNvSpPr>
            <a:spLocks noGrp="1"/>
          </p:cNvSpPr>
          <p:nvPr>
            <p:ph type="pic" idx="33"/>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5" name="Google Shape;45;p6"/>
          <p:cNvSpPr>
            <a:spLocks noGrp="1"/>
          </p:cNvSpPr>
          <p:nvPr>
            <p:ph type="pic" idx="34"/>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6" name="Google Shape;46;p6"/>
          <p:cNvSpPr>
            <a:spLocks noGrp="1"/>
          </p:cNvSpPr>
          <p:nvPr>
            <p:ph type="pic" idx="35"/>
          </p:nvPr>
        </p:nvSpPr>
        <p:spPr>
          <a:xfrm>
            <a:off x="1247504" y="623857"/>
            <a:ext cx="11605478" cy="2495072"/>
          </a:xfrm>
          <a:prstGeom prst="rect">
            <a:avLst/>
          </a:prstGeom>
          <a:noFill/>
          <a:ln>
            <a:noFill/>
          </a:ln>
        </p:spPr>
        <p:txBody>
          <a:bodyPr spcFirstLastPara="1" wrap="square" lIns="91425" tIns="45700" rIns="91425" bIns="45700" anchor="t" anchorCtr="0">
            <a:noAutofit/>
          </a:bodyPr>
          <a:lstStyle>
            <a:lvl1pPr marR="0" lvl="0" algn="l" rtl="0">
              <a:spcBef>
                <a:spcPts val="100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47"/>
        <p:cNvGrpSpPr/>
        <p:nvPr/>
      </p:nvGrpSpPr>
      <p:grpSpPr>
        <a:xfrm>
          <a:off x="0" y="0"/>
          <a:ext cx="0" cy="0"/>
          <a:chOff x="0" y="0"/>
          <a:chExt cx="0" cy="0"/>
        </a:xfrm>
      </p:grpSpPr>
      <p:sp>
        <p:nvSpPr>
          <p:cNvPr id="48" name="Google Shape;48;p7"/>
          <p:cNvSpPr txBox="1">
            <a:spLocks noGrp="1"/>
          </p:cNvSpPr>
          <p:nvPr>
            <p:ph type="body" idx="1"/>
          </p:nvPr>
        </p:nvSpPr>
        <p:spPr>
          <a:xfrm>
            <a:off x="2417960" y="6175640"/>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2"/>
          </p:nvPr>
        </p:nvSpPr>
        <p:spPr>
          <a:xfrm>
            <a:off x="2417960" y="4647627"/>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body" idx="4"/>
          </p:nvPr>
        </p:nvSpPr>
        <p:spPr>
          <a:xfrm>
            <a:off x="28473647" y="11778357"/>
            <a:ext cx="11802347"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4pPr>
            <a:lvl5pPr marL="2286000" marR="0" lvl="4"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body" idx="5"/>
          </p:nvPr>
        </p:nvSpPr>
        <p:spPr>
          <a:xfrm>
            <a:off x="28473647" y="10199409"/>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chemeClr val="lt1"/>
              </a:buClr>
              <a:buSzPts val="5000"/>
              <a:buFont typeface="Arial"/>
              <a:buNone/>
              <a:defRPr sz="5000" b="1" i="0"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4" name="Google Shape;54;p7"/>
          <p:cNvSpPr txBox="1">
            <a:spLocks noGrp="1"/>
          </p:cNvSpPr>
          <p:nvPr>
            <p:ph type="body" idx="7"/>
          </p:nvPr>
        </p:nvSpPr>
        <p:spPr>
          <a:xfrm>
            <a:off x="15421869" y="13153569"/>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5" name="Google Shape;55;p7"/>
          <p:cNvSpPr txBox="1">
            <a:spLocks noGrp="1"/>
          </p:cNvSpPr>
          <p:nvPr>
            <p:ph type="body" idx="8"/>
          </p:nvPr>
        </p:nvSpPr>
        <p:spPr>
          <a:xfrm>
            <a:off x="15421867" y="11574622"/>
            <a:ext cx="1209050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6" name="Google Shape;56;p7"/>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7" name="Google Shape;57;p7"/>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8" name="Google Shape;58;p7"/>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59" name="Google Shape;59;p7"/>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0" name="Google Shape;60;p7"/>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1" name="Google Shape;61;p7"/>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2" name="Google Shape;62;p7"/>
          <p:cNvSpPr>
            <a:spLocks noGrp="1"/>
          </p:cNvSpPr>
          <p:nvPr>
            <p:ph type="chart" idx="18"/>
          </p:nvPr>
        </p:nvSpPr>
        <p:spPr>
          <a:xfrm>
            <a:off x="2417960" y="9231667"/>
            <a:ext cx="12168458" cy="3870968"/>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3" name="Google Shape;63;p7"/>
          <p:cNvSpPr>
            <a:spLocks noGrp="1"/>
          </p:cNvSpPr>
          <p:nvPr>
            <p:ph type="pic" idx="19"/>
          </p:nvPr>
        </p:nvSpPr>
        <p:spPr>
          <a:xfrm>
            <a:off x="2189478" y="14477848"/>
            <a:ext cx="12724053"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4" name="Google Shape;64;p7"/>
          <p:cNvSpPr txBox="1">
            <a:spLocks noGrp="1"/>
          </p:cNvSpPr>
          <p:nvPr>
            <p:ph type="body" idx="20"/>
          </p:nvPr>
        </p:nvSpPr>
        <p:spPr>
          <a:xfrm>
            <a:off x="2417960" y="13561041"/>
            <a:ext cx="1206377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5" name="Google Shape;65;p7"/>
          <p:cNvSpPr txBox="1">
            <a:spLocks noGrp="1"/>
          </p:cNvSpPr>
          <p:nvPr>
            <p:ph type="body" idx="21"/>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6" name="Google Shape;66;p7"/>
          <p:cNvSpPr txBox="1">
            <a:spLocks noGrp="1"/>
          </p:cNvSpPr>
          <p:nvPr>
            <p:ph type="body" idx="22"/>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7" name="Google Shape;67;p7"/>
          <p:cNvSpPr txBox="1">
            <a:spLocks noGrp="1"/>
          </p:cNvSpPr>
          <p:nvPr>
            <p:ph type="body" idx="23"/>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8" name="Google Shape;68;p7"/>
          <p:cNvSpPr txBox="1">
            <a:spLocks noGrp="1"/>
          </p:cNvSpPr>
          <p:nvPr>
            <p:ph type="body" idx="24"/>
          </p:nvPr>
        </p:nvSpPr>
        <p:spPr>
          <a:xfrm>
            <a:off x="15533823" y="18844650"/>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183E72"/>
              </a:buClr>
              <a:buSzPts val="1800"/>
              <a:buFont typeface="Arial"/>
              <a:buNone/>
              <a:defRPr sz="1800" b="0" i="1"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69" name="Google Shape;69;p7"/>
          <p:cNvSpPr txBox="1">
            <a:spLocks noGrp="1"/>
          </p:cNvSpPr>
          <p:nvPr>
            <p:ph type="title"/>
          </p:nvPr>
        </p:nvSpPr>
        <p:spPr>
          <a:xfrm>
            <a:off x="15627444" y="623857"/>
            <a:ext cx="25419531" cy="15789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7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7"/>
          <p:cNvSpPr>
            <a:spLocks noGrp="1"/>
          </p:cNvSpPr>
          <p:nvPr>
            <p:ph type="tbl" idx="25"/>
          </p:nvPr>
        </p:nvSpPr>
        <p:spPr>
          <a:xfrm>
            <a:off x="15559808" y="15279284"/>
            <a:ext cx="11706754" cy="397283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000"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9pPr>
          </a:lstStyle>
          <a:p>
            <a:endParaRPr/>
          </a:p>
        </p:txBody>
      </p:sp>
      <p:sp>
        <p:nvSpPr>
          <p:cNvPr id="71" name="Google Shape;71;p7"/>
          <p:cNvSpPr>
            <a:spLocks noGrp="1"/>
          </p:cNvSpPr>
          <p:nvPr>
            <p:ph type="chart" idx="2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2" name="Google Shape;72;p7"/>
          <p:cNvSpPr>
            <a:spLocks noGrp="1"/>
          </p:cNvSpPr>
          <p:nvPr>
            <p:ph type="dgm" idx="2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3" name="Google Shape;73;p7"/>
          <p:cNvSpPr>
            <a:spLocks noGrp="1"/>
          </p:cNvSpPr>
          <p:nvPr>
            <p:ph type="pic" idx="2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4" name="Google Shape;74;p7"/>
          <p:cNvSpPr>
            <a:spLocks noGrp="1"/>
          </p:cNvSpPr>
          <p:nvPr>
            <p:ph type="clipArt" idx="29"/>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5" name="Google Shape;75;p7"/>
          <p:cNvSpPr txBox="1">
            <a:spLocks noGrp="1"/>
          </p:cNvSpPr>
          <p:nvPr>
            <p:ph type="body" idx="30"/>
          </p:nvPr>
        </p:nvSpPr>
        <p:spPr>
          <a:xfrm>
            <a:off x="15703644" y="2915877"/>
            <a:ext cx="25502818" cy="92414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6" name="Google Shape;76;p7"/>
          <p:cNvSpPr>
            <a:spLocks noGrp="1"/>
          </p:cNvSpPr>
          <p:nvPr>
            <p:ph type="pic" idx="31"/>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7" name="Google Shape;77;p7"/>
          <p:cNvSpPr>
            <a:spLocks noGrp="1"/>
          </p:cNvSpPr>
          <p:nvPr>
            <p:ph type="pic" idx="32"/>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8" name="Google Shape;78;p7"/>
          <p:cNvSpPr>
            <a:spLocks noGrp="1"/>
          </p:cNvSpPr>
          <p:nvPr>
            <p:ph type="pic" idx="33"/>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79" name="Google Shape;79;p7"/>
          <p:cNvSpPr>
            <a:spLocks noGrp="1"/>
          </p:cNvSpPr>
          <p:nvPr>
            <p:ph type="pic" idx="34"/>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0" name="Google Shape;80;p7"/>
          <p:cNvSpPr>
            <a:spLocks noGrp="1"/>
          </p:cNvSpPr>
          <p:nvPr>
            <p:ph type="pic" idx="35"/>
          </p:nvPr>
        </p:nvSpPr>
        <p:spPr>
          <a:xfrm>
            <a:off x="1247504" y="623857"/>
            <a:ext cx="11605478" cy="2495072"/>
          </a:xfrm>
          <a:prstGeom prst="rect">
            <a:avLst/>
          </a:prstGeom>
          <a:noFill/>
          <a:ln>
            <a:noFill/>
          </a:ln>
        </p:spPr>
        <p:txBody>
          <a:bodyPr spcFirstLastPara="1" wrap="square" lIns="91425" tIns="45700" rIns="91425" bIns="45700" anchor="t" anchorCtr="0">
            <a:noAutofit/>
          </a:bodyPr>
          <a:lstStyle>
            <a:lvl1pPr marR="0" lvl="0" algn="l" rtl="0">
              <a:spcBef>
                <a:spcPts val="100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28355272" y="11502437"/>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3" name="Google Shape;83;p8"/>
          <p:cNvSpPr txBox="1">
            <a:spLocks noGrp="1"/>
          </p:cNvSpPr>
          <p:nvPr>
            <p:ph type="body" idx="2"/>
          </p:nvPr>
        </p:nvSpPr>
        <p:spPr>
          <a:xfrm>
            <a:off x="28355272" y="9974425"/>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4" name="Google Shape;84;p8"/>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5" name="Google Shape;85;p8"/>
          <p:cNvSpPr txBox="1">
            <a:spLocks noGrp="1"/>
          </p:cNvSpPr>
          <p:nvPr>
            <p:ph type="body" idx="4"/>
          </p:nvPr>
        </p:nvSpPr>
        <p:spPr>
          <a:xfrm>
            <a:off x="2636283" y="6252349"/>
            <a:ext cx="11802347"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4pPr>
            <a:lvl5pPr marL="2286000" marR="0" lvl="4"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6" name="Google Shape;86;p8"/>
          <p:cNvSpPr txBox="1">
            <a:spLocks noGrp="1"/>
          </p:cNvSpPr>
          <p:nvPr>
            <p:ph type="body" idx="5"/>
          </p:nvPr>
        </p:nvSpPr>
        <p:spPr>
          <a:xfrm>
            <a:off x="2636283" y="4673402"/>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chemeClr val="lt1"/>
              </a:buClr>
              <a:buSzPts val="5000"/>
              <a:buFont typeface="Arial"/>
              <a:buNone/>
              <a:defRPr sz="5000" b="1" i="0"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7" name="Google Shape;87;p8"/>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8" name="Google Shape;88;p8"/>
          <p:cNvSpPr txBox="1">
            <a:spLocks noGrp="1"/>
          </p:cNvSpPr>
          <p:nvPr>
            <p:ph type="body" idx="7"/>
          </p:nvPr>
        </p:nvSpPr>
        <p:spPr>
          <a:xfrm>
            <a:off x="15397428" y="13662906"/>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89" name="Google Shape;89;p8"/>
          <p:cNvSpPr txBox="1">
            <a:spLocks noGrp="1"/>
          </p:cNvSpPr>
          <p:nvPr>
            <p:ph type="body" idx="8"/>
          </p:nvPr>
        </p:nvSpPr>
        <p:spPr>
          <a:xfrm>
            <a:off x="15397428" y="12083960"/>
            <a:ext cx="1209050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0" name="Google Shape;90;p8"/>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1" name="Google Shape;91;p8"/>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2" name="Google Shape;92;p8"/>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3" name="Google Shape;93;p8"/>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4" name="Google Shape;94;p8"/>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2pPr>
            <a:lvl3pPr marL="1371600" marR="0" lvl="2"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5" name="Google Shape;95;p8"/>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000"/>
              </a:spcBef>
              <a:spcAft>
                <a:spcPts val="0"/>
              </a:spcAft>
              <a:buClr>
                <a:srgbClr val="183E72"/>
              </a:buClr>
              <a:buSzPts val="5000"/>
              <a:buFont typeface="Arial"/>
              <a:buNone/>
              <a:defRPr sz="5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6" name="Google Shape;96;p8"/>
          <p:cNvSpPr>
            <a:spLocks noGrp="1"/>
          </p:cNvSpPr>
          <p:nvPr>
            <p:ph type="chart" idx="18"/>
          </p:nvPr>
        </p:nvSpPr>
        <p:spPr>
          <a:xfrm>
            <a:off x="15418852" y="15496523"/>
            <a:ext cx="12168458" cy="3870968"/>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7" name="Google Shape;97;p8"/>
          <p:cNvSpPr txBox="1">
            <a:spLocks noGrp="1"/>
          </p:cNvSpPr>
          <p:nvPr>
            <p:ph type="body" idx="19"/>
          </p:nvPr>
        </p:nvSpPr>
        <p:spPr>
          <a:xfrm>
            <a:off x="28355272" y="13967967"/>
            <a:ext cx="1206377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8" name="Google Shape;98;p8"/>
          <p:cNvSpPr txBox="1">
            <a:spLocks noGrp="1"/>
          </p:cNvSpPr>
          <p:nvPr>
            <p:ph type="body" idx="20"/>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99" name="Google Shape;99;p8"/>
          <p:cNvSpPr txBox="1">
            <a:spLocks noGrp="1"/>
          </p:cNvSpPr>
          <p:nvPr>
            <p:ph type="body" idx="21"/>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0" name="Google Shape;100;p8"/>
          <p:cNvSpPr txBox="1">
            <a:spLocks noGrp="1"/>
          </p:cNvSpPr>
          <p:nvPr>
            <p:ph type="body" idx="22"/>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1" name="Google Shape;101;p8"/>
          <p:cNvSpPr txBox="1">
            <a:spLocks noGrp="1"/>
          </p:cNvSpPr>
          <p:nvPr>
            <p:ph type="body" idx="23"/>
          </p:nvPr>
        </p:nvSpPr>
        <p:spPr>
          <a:xfrm>
            <a:off x="2591221" y="18654419"/>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lt1"/>
              </a:buClr>
              <a:buSzPts val="1800"/>
              <a:buFont typeface="Arial"/>
              <a:buNone/>
              <a:defRPr sz="1800" b="0" i="1"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2" name="Google Shape;102;p8"/>
          <p:cNvSpPr>
            <a:spLocks noGrp="1"/>
          </p:cNvSpPr>
          <p:nvPr>
            <p:ph type="tbl" idx="24"/>
          </p:nvPr>
        </p:nvSpPr>
        <p:spPr>
          <a:xfrm>
            <a:off x="2778701" y="14325045"/>
            <a:ext cx="11706754" cy="397283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0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9pPr>
          </a:lstStyle>
          <a:p>
            <a:endParaRPr/>
          </a:p>
        </p:txBody>
      </p:sp>
      <p:sp>
        <p:nvSpPr>
          <p:cNvPr id="103" name="Google Shape;103;p8"/>
          <p:cNvSpPr>
            <a:spLocks noGrp="1"/>
          </p:cNvSpPr>
          <p:nvPr>
            <p:ph type="chart" idx="25"/>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4" name="Google Shape;104;p8"/>
          <p:cNvSpPr>
            <a:spLocks noGrp="1"/>
          </p:cNvSpPr>
          <p:nvPr>
            <p:ph type="dgm" idx="26"/>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5" name="Google Shape;105;p8"/>
          <p:cNvSpPr>
            <a:spLocks noGrp="1"/>
          </p:cNvSpPr>
          <p:nvPr>
            <p:ph type="pic" idx="27"/>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rgbClr val="183E72"/>
              </a:buClr>
              <a:buSzPts val="4000"/>
              <a:buFont typeface="Arial"/>
              <a:buNone/>
              <a:defRPr sz="4000" b="1" i="0" u="none" strike="noStrike" cap="none">
                <a:solidFill>
                  <a:srgbClr val="183E72"/>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6" name="Google Shape;106;p8"/>
          <p:cNvSpPr>
            <a:spLocks noGrp="1"/>
          </p:cNvSpPr>
          <p:nvPr>
            <p:ph type="clipArt" idx="28"/>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7" name="Google Shape;107;p8"/>
          <p:cNvSpPr txBox="1">
            <a:spLocks noGrp="1"/>
          </p:cNvSpPr>
          <p:nvPr>
            <p:ph type="title"/>
          </p:nvPr>
        </p:nvSpPr>
        <p:spPr>
          <a:xfrm>
            <a:off x="15627444" y="623857"/>
            <a:ext cx="25322768" cy="15789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7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8"/>
          <p:cNvSpPr txBox="1">
            <a:spLocks noGrp="1"/>
          </p:cNvSpPr>
          <p:nvPr>
            <p:ph type="body" idx="29"/>
          </p:nvPr>
        </p:nvSpPr>
        <p:spPr>
          <a:xfrm>
            <a:off x="15703642" y="2915877"/>
            <a:ext cx="25246568" cy="105246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09" name="Google Shape;109;p8"/>
          <p:cNvSpPr>
            <a:spLocks noGrp="1"/>
          </p:cNvSpPr>
          <p:nvPr>
            <p:ph type="pic" idx="30"/>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0" name="Google Shape;110;p8"/>
          <p:cNvSpPr>
            <a:spLocks noGrp="1"/>
          </p:cNvSpPr>
          <p:nvPr>
            <p:ph type="pic" idx="31"/>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1" name="Google Shape;111;p8"/>
          <p:cNvSpPr>
            <a:spLocks noGrp="1"/>
          </p:cNvSpPr>
          <p:nvPr>
            <p:ph type="pic" idx="32"/>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2" name="Google Shape;112;p8"/>
          <p:cNvSpPr>
            <a:spLocks noGrp="1"/>
          </p:cNvSpPr>
          <p:nvPr>
            <p:ph type="pic" idx="33"/>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3" name="Google Shape;113;p8"/>
          <p:cNvSpPr>
            <a:spLocks noGrp="1"/>
          </p:cNvSpPr>
          <p:nvPr>
            <p:ph type="pic" idx="34"/>
          </p:nvPr>
        </p:nvSpPr>
        <p:spPr>
          <a:xfrm>
            <a:off x="1247504" y="623857"/>
            <a:ext cx="11605478" cy="2495072"/>
          </a:xfrm>
          <a:prstGeom prst="rect">
            <a:avLst/>
          </a:prstGeom>
          <a:noFill/>
          <a:ln>
            <a:noFill/>
          </a:ln>
        </p:spPr>
        <p:txBody>
          <a:bodyPr spcFirstLastPara="1" wrap="square" lIns="91425" tIns="45700" rIns="91425" bIns="45700" anchor="t" anchorCtr="0">
            <a:noAutofit/>
          </a:bodyPr>
          <a:lstStyle>
            <a:lvl1pPr marR="0" lvl="0" algn="l" rtl="0">
              <a:spcBef>
                <a:spcPts val="100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14"/>
        <p:cNvGrpSpPr/>
        <p:nvPr/>
      </p:nvGrpSpPr>
      <p:grpSpPr>
        <a:xfrm>
          <a:off x="0" y="0"/>
          <a:ext cx="0" cy="0"/>
          <a:chOff x="0" y="0"/>
          <a:chExt cx="0" cy="0"/>
        </a:xfrm>
      </p:grpSpPr>
      <p:sp>
        <p:nvSpPr>
          <p:cNvPr id="115" name="Google Shape;115;p9"/>
          <p:cNvSpPr txBox="1">
            <a:spLocks noGrp="1"/>
          </p:cNvSpPr>
          <p:nvPr>
            <p:ph type="body" idx="1"/>
          </p:nvPr>
        </p:nvSpPr>
        <p:spPr>
          <a:xfrm>
            <a:off x="2584533" y="4596693"/>
            <a:ext cx="24622433"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chemeClr val="lt1"/>
              </a:buClr>
              <a:buSzPts val="3500"/>
              <a:buFont typeface="Arial"/>
              <a:buNone/>
              <a:defRPr sz="3500" b="1" i="0"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6" name="Google Shape;116;p9"/>
          <p:cNvSpPr>
            <a:spLocks noGrp="1"/>
          </p:cNvSpPr>
          <p:nvPr>
            <p:ph type="pic" idx="2"/>
          </p:nvPr>
        </p:nvSpPr>
        <p:spPr>
          <a:xfrm>
            <a:off x="2123323" y="11974519"/>
            <a:ext cx="12819664" cy="7494840"/>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7" name="Google Shape;117;p9"/>
          <p:cNvSpPr txBox="1">
            <a:spLocks noGrp="1"/>
          </p:cNvSpPr>
          <p:nvPr>
            <p:ph type="body" idx="3"/>
          </p:nvPr>
        </p:nvSpPr>
        <p:spPr>
          <a:xfrm>
            <a:off x="15703486" y="11167152"/>
            <a:ext cx="11375920" cy="30560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60"/>
              </a:spcBef>
              <a:spcAft>
                <a:spcPts val="0"/>
              </a:spcAft>
              <a:buClr>
                <a:schemeClr val="lt1"/>
              </a:buClr>
              <a:buSzPts val="1300"/>
              <a:buFont typeface="Arial"/>
              <a:buNone/>
              <a:defRPr sz="1300" b="0" i="1" u="none" strike="noStrike" cap="none">
                <a:solidFill>
                  <a:schemeClr val="lt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8" name="Google Shape;118;p9"/>
          <p:cNvSpPr txBox="1">
            <a:spLocks noGrp="1"/>
          </p:cNvSpPr>
          <p:nvPr>
            <p:ph type="body" idx="4"/>
          </p:nvPr>
        </p:nvSpPr>
        <p:spPr>
          <a:xfrm>
            <a:off x="28428588" y="18743472"/>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60"/>
              </a:spcBef>
              <a:spcAft>
                <a:spcPts val="0"/>
              </a:spcAft>
              <a:buClr>
                <a:schemeClr val="dk1"/>
              </a:buClr>
              <a:buSzPts val="1300"/>
              <a:buFont typeface="Arial"/>
              <a:buNone/>
              <a:defRPr sz="13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19" name="Google Shape;119;p9"/>
          <p:cNvSpPr>
            <a:spLocks noGrp="1"/>
          </p:cNvSpPr>
          <p:nvPr>
            <p:ph type="tbl" idx="5"/>
          </p:nvPr>
        </p:nvSpPr>
        <p:spPr>
          <a:xfrm>
            <a:off x="28616066" y="14325045"/>
            <a:ext cx="11706754" cy="397283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000"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200" b="0" i="0" u="none" strike="noStrike" cap="none">
                <a:solidFill>
                  <a:schemeClr val="dk1"/>
                </a:solidFill>
                <a:latin typeface="Calibri"/>
                <a:ea typeface="Calibri"/>
                <a:cs typeface="Calibri"/>
                <a:sym typeface="Calibri"/>
              </a:defRPr>
            </a:lvl9pPr>
          </a:lstStyle>
          <a:p>
            <a:endParaRPr/>
          </a:p>
        </p:txBody>
      </p:sp>
      <p:sp>
        <p:nvSpPr>
          <p:cNvPr id="120" name="Google Shape;120;p9"/>
          <p:cNvSpPr>
            <a:spLocks noGrp="1"/>
          </p:cNvSpPr>
          <p:nvPr>
            <p:ph type="chart" idx="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1" name="Google Shape;121;p9"/>
          <p:cNvSpPr>
            <a:spLocks noGrp="1"/>
          </p:cNvSpPr>
          <p:nvPr>
            <p:ph type="dgm" idx="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2" name="Google Shape;122;p9"/>
          <p:cNvSpPr>
            <a:spLocks noGrp="1"/>
          </p:cNvSpPr>
          <p:nvPr>
            <p:ph type="pic" idx="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rgbClr val="183E72"/>
              </a:buClr>
              <a:buSzPts val="4000"/>
              <a:buFont typeface="Arial"/>
              <a:buNone/>
              <a:defRPr sz="4000" b="1" i="0" u="none" strike="noStrike" cap="none">
                <a:solidFill>
                  <a:srgbClr val="183E72"/>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3" name="Google Shape;123;p9"/>
          <p:cNvSpPr>
            <a:spLocks noGrp="1"/>
          </p:cNvSpPr>
          <p:nvPr>
            <p:ph type="clipArt" idx="9"/>
          </p:nvPr>
        </p:nvSpPr>
        <p:spPr>
          <a:xfrm>
            <a:off x="28421806" y="23235797"/>
            <a:ext cx="12247358" cy="3262426"/>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4" name="Google Shape;124;p9"/>
          <p:cNvSpPr txBox="1">
            <a:spLocks noGrp="1"/>
          </p:cNvSpPr>
          <p:nvPr>
            <p:ph type="body" idx="13"/>
          </p:nvPr>
        </p:nvSpPr>
        <p:spPr>
          <a:xfrm>
            <a:off x="15703644" y="3213530"/>
            <a:ext cx="20257404" cy="92414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600"/>
              </a:spcBef>
              <a:spcAft>
                <a:spcPts val="0"/>
              </a:spcAft>
              <a:buClr>
                <a:srgbClr val="183E72"/>
              </a:buClr>
              <a:buSzPts val="3000"/>
              <a:buFont typeface="Arial"/>
              <a:buNone/>
              <a:defRPr sz="30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5" name="Google Shape;125;p9"/>
          <p:cNvSpPr txBox="1">
            <a:spLocks noGrp="1"/>
          </p:cNvSpPr>
          <p:nvPr>
            <p:ph type="body" idx="14"/>
          </p:nvPr>
        </p:nvSpPr>
        <p:spPr>
          <a:xfrm>
            <a:off x="2698487" y="5647074"/>
            <a:ext cx="24546089" cy="595925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lt1"/>
              </a:buClr>
              <a:buSzPts val="1500"/>
              <a:buFont typeface="Arial"/>
              <a:buChar char="–"/>
              <a:defRPr sz="1500" b="0" i="0" u="none" strike="noStrike" cap="none">
                <a:solidFill>
                  <a:schemeClr val="lt1"/>
                </a:solidFill>
                <a:latin typeface="Arial"/>
                <a:ea typeface="Arial"/>
                <a:cs typeface="Arial"/>
                <a:sym typeface="Arial"/>
              </a:defRPr>
            </a:lvl4pPr>
            <a:lvl5pPr marL="2286000" marR="0" lvl="4" indent="-323850" algn="l" rtl="0">
              <a:spcBef>
                <a:spcPts val="300"/>
              </a:spcBef>
              <a:spcAft>
                <a:spcPts val="0"/>
              </a:spcAft>
              <a:buClr>
                <a:schemeClr val="lt1"/>
              </a:buClr>
              <a:buSzPts val="1500"/>
              <a:buFont typeface="Arial"/>
              <a:buChar char="»"/>
              <a:defRPr sz="1500" b="0" i="0" u="none" strike="noStrike" cap="none">
                <a:solidFill>
                  <a:schemeClr val="lt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6" name="Google Shape;126;p9"/>
          <p:cNvSpPr txBox="1">
            <a:spLocks noGrp="1"/>
          </p:cNvSpPr>
          <p:nvPr>
            <p:ph type="body" idx="15"/>
          </p:nvPr>
        </p:nvSpPr>
        <p:spPr>
          <a:xfrm>
            <a:off x="28404581" y="9709300"/>
            <a:ext cx="11857628"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7" name="Google Shape;127;p9"/>
          <p:cNvSpPr txBox="1">
            <a:spLocks noGrp="1"/>
          </p:cNvSpPr>
          <p:nvPr>
            <p:ph type="body" idx="16"/>
          </p:nvPr>
        </p:nvSpPr>
        <p:spPr>
          <a:xfrm>
            <a:off x="28518538" y="10454078"/>
            <a:ext cx="11820863" cy="371816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8" name="Google Shape;128;p9"/>
          <p:cNvSpPr txBox="1">
            <a:spLocks noGrp="1"/>
          </p:cNvSpPr>
          <p:nvPr>
            <p:ph type="body" idx="17"/>
          </p:nvPr>
        </p:nvSpPr>
        <p:spPr>
          <a:xfrm>
            <a:off x="15437445" y="12192785"/>
            <a:ext cx="11857628"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29" name="Google Shape;129;p9"/>
          <p:cNvSpPr txBox="1">
            <a:spLocks noGrp="1"/>
          </p:cNvSpPr>
          <p:nvPr>
            <p:ph type="body" idx="18"/>
          </p:nvPr>
        </p:nvSpPr>
        <p:spPr>
          <a:xfrm>
            <a:off x="15437444" y="12937563"/>
            <a:ext cx="11820863" cy="371816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0" name="Google Shape;130;p9"/>
          <p:cNvSpPr txBox="1">
            <a:spLocks noGrp="1"/>
          </p:cNvSpPr>
          <p:nvPr>
            <p:ph type="body" idx="19"/>
          </p:nvPr>
        </p:nvSpPr>
        <p:spPr>
          <a:xfrm>
            <a:off x="2629457" y="19774963"/>
            <a:ext cx="11857628"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1" name="Google Shape;131;p9"/>
          <p:cNvSpPr txBox="1">
            <a:spLocks noGrp="1"/>
          </p:cNvSpPr>
          <p:nvPr>
            <p:ph type="body" idx="20"/>
          </p:nvPr>
        </p:nvSpPr>
        <p:spPr>
          <a:xfrm>
            <a:off x="2629456" y="20519741"/>
            <a:ext cx="11820863" cy="371816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2" name="Google Shape;132;p9"/>
          <p:cNvSpPr txBox="1">
            <a:spLocks noGrp="1"/>
          </p:cNvSpPr>
          <p:nvPr>
            <p:ph type="body" idx="21"/>
          </p:nvPr>
        </p:nvSpPr>
        <p:spPr>
          <a:xfrm>
            <a:off x="15473998" y="19774963"/>
            <a:ext cx="11857628"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3" name="Google Shape;133;p9"/>
          <p:cNvSpPr txBox="1">
            <a:spLocks noGrp="1"/>
          </p:cNvSpPr>
          <p:nvPr>
            <p:ph type="body" idx="22"/>
          </p:nvPr>
        </p:nvSpPr>
        <p:spPr>
          <a:xfrm>
            <a:off x="15473998" y="20519741"/>
            <a:ext cx="11820863" cy="371816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4" name="Google Shape;134;p9"/>
          <p:cNvSpPr txBox="1">
            <a:spLocks noGrp="1"/>
          </p:cNvSpPr>
          <p:nvPr>
            <p:ph type="body" idx="23"/>
          </p:nvPr>
        </p:nvSpPr>
        <p:spPr>
          <a:xfrm>
            <a:off x="28453503" y="26447288"/>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60"/>
              </a:spcBef>
              <a:spcAft>
                <a:spcPts val="0"/>
              </a:spcAft>
              <a:buClr>
                <a:schemeClr val="dk1"/>
              </a:buClr>
              <a:buSzPts val="1300"/>
              <a:buFont typeface="Arial"/>
              <a:buNone/>
              <a:defRPr sz="13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5" name="Google Shape;135;p9"/>
          <p:cNvSpPr txBox="1">
            <a:spLocks noGrp="1"/>
          </p:cNvSpPr>
          <p:nvPr>
            <p:ph type="body" idx="24"/>
          </p:nvPr>
        </p:nvSpPr>
        <p:spPr>
          <a:xfrm>
            <a:off x="15446539" y="26447288"/>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60"/>
              </a:spcBef>
              <a:spcAft>
                <a:spcPts val="0"/>
              </a:spcAft>
              <a:buClr>
                <a:schemeClr val="dk1"/>
              </a:buClr>
              <a:buSzPts val="1300"/>
              <a:buFont typeface="Arial"/>
              <a:buNone/>
              <a:defRPr sz="13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6" name="Google Shape;136;p9"/>
          <p:cNvSpPr txBox="1">
            <a:spLocks noGrp="1"/>
          </p:cNvSpPr>
          <p:nvPr>
            <p:ph type="body" idx="25"/>
          </p:nvPr>
        </p:nvSpPr>
        <p:spPr>
          <a:xfrm>
            <a:off x="2672729" y="26498222"/>
            <a:ext cx="11910812" cy="3570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60"/>
              </a:spcBef>
              <a:spcAft>
                <a:spcPts val="0"/>
              </a:spcAft>
              <a:buClr>
                <a:schemeClr val="dk1"/>
              </a:buClr>
              <a:buSzPts val="1300"/>
              <a:buFont typeface="Arial"/>
              <a:buNone/>
              <a:defRPr sz="1300" b="0" i="1" u="none" strike="noStrike" cap="none">
                <a:solidFill>
                  <a:schemeClr val="dk1"/>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7" name="Google Shape;137;p9"/>
          <p:cNvSpPr txBox="1">
            <a:spLocks noGrp="1"/>
          </p:cNvSpPr>
          <p:nvPr>
            <p:ph type="body" idx="26"/>
          </p:nvPr>
        </p:nvSpPr>
        <p:spPr>
          <a:xfrm>
            <a:off x="28583572" y="19774963"/>
            <a:ext cx="11857628" cy="71307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700"/>
              </a:spcBef>
              <a:spcAft>
                <a:spcPts val="0"/>
              </a:spcAft>
              <a:buClr>
                <a:srgbClr val="183E72"/>
              </a:buClr>
              <a:buSzPts val="3500"/>
              <a:buFont typeface="Arial"/>
              <a:buNone/>
              <a:defRPr sz="3500" b="1" i="0" u="none" strike="noStrike" cap="none">
                <a:solidFill>
                  <a:srgbClr val="183E72"/>
                </a:solidFill>
                <a:latin typeface="Arial"/>
                <a:ea typeface="Arial"/>
                <a:cs typeface="Arial"/>
                <a:sym typeface="Arial"/>
              </a:defRPr>
            </a:lvl1pPr>
            <a:lvl2pPr marL="914400" marR="0" lvl="1" indent="-647700"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L="1371600" marR="0" lvl="2"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L="1828800" marR="0" lvl="3"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L="2286000" marR="0" lvl="4" indent="-527050"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8" name="Google Shape;138;p9"/>
          <p:cNvSpPr txBox="1">
            <a:spLocks noGrp="1"/>
          </p:cNvSpPr>
          <p:nvPr>
            <p:ph type="body" idx="27"/>
          </p:nvPr>
        </p:nvSpPr>
        <p:spPr>
          <a:xfrm>
            <a:off x="28583572" y="20519741"/>
            <a:ext cx="11820863" cy="371816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520"/>
              </a:spcBef>
              <a:spcAft>
                <a:spcPts val="0"/>
              </a:spcAft>
              <a:buClr>
                <a:schemeClr val="lt1"/>
              </a:buClr>
              <a:buSzPts val="2600"/>
              <a:buFont typeface="Arial"/>
              <a:buNone/>
              <a:defRPr sz="2600" b="0" i="0" u="none" strike="noStrike" cap="none">
                <a:solidFill>
                  <a:schemeClr val="lt1"/>
                </a:solidFill>
                <a:latin typeface="Arial"/>
                <a:ea typeface="Arial"/>
                <a:cs typeface="Arial"/>
                <a:sym typeface="Arial"/>
              </a:defRPr>
            </a:lvl2pPr>
            <a:lvl3pPr marL="1371600" marR="0" lvl="2" indent="-393700" algn="l" rtl="0">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L="3200400" marR="0" lvl="6"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L="3657600" marR="0" lvl="7"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L="4114800" marR="0" lvl="8" indent="-527050"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39" name="Google Shape;139;p9"/>
          <p:cNvSpPr>
            <a:spLocks noGrp="1"/>
          </p:cNvSpPr>
          <p:nvPr>
            <p:ph type="chart" idx="28"/>
          </p:nvPr>
        </p:nvSpPr>
        <p:spPr>
          <a:xfrm>
            <a:off x="15703359" y="7703654"/>
            <a:ext cx="11421552" cy="3310696"/>
          </a:xfrm>
          <a:prstGeom prst="rect">
            <a:avLst/>
          </a:prstGeom>
          <a:noFill/>
          <a:ln>
            <a:noFill/>
          </a:ln>
        </p:spPr>
        <p:txBody>
          <a:bodyPr spcFirstLastPara="1" wrap="square" lIns="91425" tIns="45700" rIns="91425" bIns="45700" anchor="t" anchorCtr="0">
            <a:noAutofit/>
          </a:bodyPr>
          <a:lstStyle>
            <a:lvl1pPr marR="0" lvl="0" algn="ctr" rtl="0">
              <a:spcBef>
                <a:spcPts val="80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0" name="Google Shape;140;p9"/>
          <p:cNvSpPr>
            <a:spLocks noGrp="1"/>
          </p:cNvSpPr>
          <p:nvPr>
            <p:ph type="pic" idx="29"/>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1" name="Google Shape;141;p9"/>
          <p:cNvSpPr>
            <a:spLocks noGrp="1"/>
          </p:cNvSpPr>
          <p:nvPr>
            <p:ph type="pic" idx="30"/>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2" name="Google Shape;142;p9"/>
          <p:cNvSpPr>
            <a:spLocks noGrp="1"/>
          </p:cNvSpPr>
          <p:nvPr>
            <p:ph type="pic" idx="31"/>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3" name="Google Shape;143;p9"/>
          <p:cNvSpPr>
            <a:spLocks noGrp="1"/>
          </p:cNvSpPr>
          <p:nvPr>
            <p:ph type="pic" idx="32"/>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lvl1pPr marR="0" lvl="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4" name="Google Shape;144;p9"/>
          <p:cNvSpPr>
            <a:spLocks noGrp="1"/>
          </p:cNvSpPr>
          <p:nvPr>
            <p:ph type="pic" idx="33"/>
          </p:nvPr>
        </p:nvSpPr>
        <p:spPr>
          <a:xfrm>
            <a:off x="1247504" y="623857"/>
            <a:ext cx="11605478" cy="2495072"/>
          </a:xfrm>
          <a:prstGeom prst="rect">
            <a:avLst/>
          </a:prstGeom>
          <a:noFill/>
          <a:ln>
            <a:noFill/>
          </a:ln>
        </p:spPr>
        <p:txBody>
          <a:bodyPr spcFirstLastPara="1" wrap="square" lIns="91425" tIns="45700" rIns="91425" bIns="45700" anchor="t" anchorCtr="0">
            <a:noAutofit/>
          </a:bodyPr>
          <a:lstStyle>
            <a:lvl1pPr marR="0" lvl="0" algn="l" rtl="0">
              <a:spcBef>
                <a:spcPts val="100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marR="0" lvl="1" algn="l" rtl="0">
              <a:spcBef>
                <a:spcPts val="1320"/>
              </a:spcBef>
              <a:spcAft>
                <a:spcPts val="0"/>
              </a:spcAft>
              <a:buClr>
                <a:schemeClr val="dk1"/>
              </a:buClr>
              <a:buSzPts val="6600"/>
              <a:buFont typeface="Arial"/>
              <a:buChar char="–"/>
              <a:defRPr sz="66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3pPr>
            <a:lvl4pPr marR="0" lvl="3"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4pPr>
            <a:lvl5pPr marR="0" lvl="4" algn="l" rtl="0">
              <a:spcBef>
                <a:spcPts val="940"/>
              </a:spcBef>
              <a:spcAft>
                <a:spcPts val="0"/>
              </a:spcAft>
              <a:buClr>
                <a:schemeClr val="dk1"/>
              </a:buClr>
              <a:buSzPts val="4700"/>
              <a:buFont typeface="Arial"/>
              <a:buChar char="»"/>
              <a:defRPr sz="4700" b="0" i="0" u="none" strike="noStrike" cap="none">
                <a:solidFill>
                  <a:schemeClr val="dk1"/>
                </a:solidFill>
                <a:latin typeface="Arial"/>
                <a:ea typeface="Arial"/>
                <a:cs typeface="Arial"/>
                <a:sym typeface="Arial"/>
              </a:defRPr>
            </a:lvl5pPr>
            <a:lvl6pPr marR="0" lvl="5"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6pPr>
            <a:lvl7pPr marR="0" lvl="6"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7pPr>
            <a:lvl8pPr marR="0" lvl="7"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8pPr>
            <a:lvl9pPr marR="0" lvl="8" algn="l" rtl="0">
              <a:spcBef>
                <a:spcPts val="940"/>
              </a:spcBef>
              <a:spcAft>
                <a:spcPts val="0"/>
              </a:spcAft>
              <a:buClr>
                <a:schemeClr val="dk1"/>
              </a:buClr>
              <a:buSzPts val="4700"/>
              <a:buFont typeface="Arial"/>
              <a:buChar char="•"/>
              <a:defRPr sz="4700" b="0" i="0" u="none" strike="noStrike" cap="none">
                <a:solidFill>
                  <a:schemeClr val="dk1"/>
                </a:solidFill>
                <a:latin typeface="Calibri"/>
                <a:ea typeface="Calibri"/>
                <a:cs typeface="Calibri"/>
                <a:sym typeface="Calibri"/>
              </a:defRPr>
            </a:lvl9pPr>
          </a:lstStyle>
          <a:p>
            <a:endParaRPr/>
          </a:p>
        </p:txBody>
      </p:sp>
      <p:sp>
        <p:nvSpPr>
          <p:cNvPr id="145" name="Google Shape;145;p9"/>
          <p:cNvSpPr txBox="1">
            <a:spLocks noGrp="1"/>
          </p:cNvSpPr>
          <p:nvPr>
            <p:ph type="title"/>
          </p:nvPr>
        </p:nvSpPr>
        <p:spPr>
          <a:xfrm>
            <a:off x="15627444" y="903684"/>
            <a:ext cx="25322768" cy="15789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6500"/>
              <a:buFont typeface="Arial"/>
              <a:buNone/>
              <a:defRPr sz="6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5"/>
          <p:cNvPicPr preferRelativeResize="0"/>
          <p:nvPr/>
        </p:nvPicPr>
        <p:blipFill rotWithShape="1">
          <a:blip r:embed="rId6">
            <a:alphaModFix/>
          </a:blip>
          <a:srcRect/>
          <a:stretch/>
        </p:blipFill>
        <p:spPr>
          <a:xfrm>
            <a:off x="4328" y="357"/>
            <a:ext cx="42859938" cy="30279619"/>
          </a:xfrm>
          <a:prstGeom prst="rect">
            <a:avLst/>
          </a:prstGeom>
          <a:noFill/>
          <a:ln>
            <a:noFill/>
          </a:ln>
        </p:spPr>
      </p:pic>
      <p:sp>
        <p:nvSpPr>
          <p:cNvPr id="7" name="Google Shape;7;p5"/>
          <p:cNvSpPr/>
          <p:nvPr/>
        </p:nvSpPr>
        <p:spPr>
          <a:xfrm>
            <a:off x="2118078" y="4401060"/>
            <a:ext cx="38946536" cy="22620712"/>
          </a:xfrm>
          <a:prstGeom prst="rect">
            <a:avLst/>
          </a:prstGeom>
          <a:solidFill>
            <a:schemeClr val="lt1"/>
          </a:solidFill>
          <a:ln w="25400" cap="flat" cmpd="sng">
            <a:solidFill>
              <a:schemeClr val="lt1">
                <a:alpha val="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4200" b="0" i="0" u="none" strike="noStrike" cap="none">
              <a:solidFill>
                <a:schemeClr val="lt1"/>
              </a:solidFill>
              <a:latin typeface="Calibri"/>
              <a:ea typeface="Calibri"/>
              <a:cs typeface="Calibri"/>
              <a:sym typeface="Calibri"/>
            </a:endParaRPr>
          </a:p>
        </p:txBody>
      </p:sp>
      <p:cxnSp>
        <p:nvCxnSpPr>
          <p:cNvPr id="8" name="Google Shape;8;p5"/>
          <p:cNvCxnSpPr/>
          <p:nvPr/>
        </p:nvCxnSpPr>
        <p:spPr>
          <a:xfrm>
            <a:off x="14888945" y="572923"/>
            <a:ext cx="0" cy="3310697"/>
          </a:xfrm>
          <a:prstGeom prst="straightConnector1">
            <a:avLst/>
          </a:prstGeom>
          <a:noFill/>
          <a:ln w="9525" cap="flat" cmpd="sng">
            <a:solidFill>
              <a:srgbClr val="4A7DBA"/>
            </a:solidFill>
            <a:prstDash val="solid"/>
            <a:round/>
            <a:headEnd type="none" w="sm" len="sm"/>
            <a:tailEnd type="none" w="sm" len="sm"/>
          </a:ln>
        </p:spPr>
      </p:cxnSp>
      <p:cxnSp>
        <p:nvCxnSpPr>
          <p:cNvPr id="9" name="Google Shape;9;p5"/>
          <p:cNvCxnSpPr/>
          <p:nvPr/>
        </p:nvCxnSpPr>
        <p:spPr>
          <a:xfrm>
            <a:off x="25323016" y="27580719"/>
            <a:ext cx="0" cy="1982795"/>
          </a:xfrm>
          <a:prstGeom prst="straightConnector1">
            <a:avLst/>
          </a:prstGeom>
          <a:noFill/>
          <a:ln w="9525" cap="flat" cmpd="sng">
            <a:solidFill>
              <a:srgbClr val="EA5D4E"/>
            </a:solidFill>
            <a:prstDash val="solid"/>
            <a:round/>
            <a:headEnd type="none" w="sm" len="sm"/>
            <a:tailEnd type="none" w="sm" len="sm"/>
          </a:ln>
        </p:spPr>
      </p:cxnSp>
      <p:sp>
        <p:nvSpPr>
          <p:cNvPr id="10" name="Google Shape;10;p5"/>
          <p:cNvSpPr txBox="1">
            <a:spLocks noGrp="1"/>
          </p:cNvSpPr>
          <p:nvPr>
            <p:ph type="title"/>
          </p:nvPr>
        </p:nvSpPr>
        <p:spPr>
          <a:xfrm>
            <a:off x="15627444" y="407666"/>
            <a:ext cx="23835108" cy="2711947"/>
          </a:xfrm>
          <a:prstGeom prst="rect">
            <a:avLst/>
          </a:prstGeom>
          <a:noFill/>
          <a:ln>
            <a:noFill/>
          </a:ln>
        </p:spPr>
        <p:txBody>
          <a:bodyPr spcFirstLastPara="1" wrap="square" lIns="214975" tIns="107475" rIns="214975" bIns="107475" anchor="ctr" anchorCtr="0">
            <a:normAutofit/>
          </a:bodyPr>
          <a:lstStyle>
            <a:lvl1pPr marR="0" lvl="0" algn="l" rtl="0">
              <a:spcBef>
                <a:spcPts val="0"/>
              </a:spcBef>
              <a:spcAft>
                <a:spcPts val="0"/>
              </a:spcAft>
              <a:buClr>
                <a:srgbClr val="183E72"/>
              </a:buClr>
              <a:buSzPts val="7400"/>
              <a:buFont typeface="Arial"/>
              <a:buNone/>
              <a:defRPr sz="7400" b="1" i="0" u="none" strike="noStrike" cap="none">
                <a:solidFill>
                  <a:srgbClr val="183E7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p:nvPr/>
        </p:nvSpPr>
        <p:spPr>
          <a:xfrm>
            <a:off x="2071526" y="4414098"/>
            <a:ext cx="38928062" cy="22620711"/>
          </a:xfrm>
          <a:prstGeom prst="rect">
            <a:avLst/>
          </a:prstGeom>
          <a:noFill/>
          <a:ln w="57150" cap="flat" cmpd="sng">
            <a:solidFill>
              <a:srgbClr val="193E7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4200">
              <a:solidFill>
                <a:schemeClr val="dk1"/>
              </a:solidFill>
              <a:latin typeface="Calibri"/>
              <a:ea typeface="Calibri"/>
              <a:cs typeface="Calibri"/>
              <a:sym typeface="Calibri"/>
            </a:endParaRPr>
          </a:p>
        </p:txBody>
      </p:sp>
      <p:pic>
        <p:nvPicPr>
          <p:cNvPr id="12" name="Google Shape;12;p5" descr="\\WDMYCLOUD\Public\Click_Duo_Design WORK\NIHR\## NEW FEEDBACK FULL SET ## waz\COMMUNITY_MOTIFS\Community_Motifs_FINAL\TRANSPARENCY\PNG\Community_Motifs_Centrifuge_medical tech_RGB.png"/>
          <p:cNvPicPr preferRelativeResize="0"/>
          <p:nvPr/>
        </p:nvPicPr>
        <p:blipFill rotWithShape="1">
          <a:blip r:embed="rId7">
            <a:alphaModFix/>
          </a:blip>
          <a:srcRect/>
          <a:stretch/>
        </p:blipFill>
        <p:spPr>
          <a:xfrm rot="10800000">
            <a:off x="38975306" y="0"/>
            <a:ext cx="3887341" cy="391593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1"/>
          <p:cNvPicPr preferRelativeResize="0"/>
          <p:nvPr/>
        </p:nvPicPr>
        <p:blipFill rotWithShape="1">
          <a:blip r:embed="rId3">
            <a:alphaModFix/>
          </a:blip>
          <a:srcRect/>
          <a:stretch/>
        </p:blipFill>
        <p:spPr>
          <a:xfrm>
            <a:off x="15030342" y="19462623"/>
            <a:ext cx="12943102" cy="7551974"/>
          </a:xfrm>
          <a:prstGeom prst="rect">
            <a:avLst/>
          </a:prstGeom>
          <a:noFill/>
          <a:ln>
            <a:noFill/>
          </a:ln>
        </p:spPr>
      </p:pic>
      <p:pic>
        <p:nvPicPr>
          <p:cNvPr id="151" name="Google Shape;151;p1"/>
          <p:cNvPicPr preferRelativeResize="0"/>
          <p:nvPr/>
        </p:nvPicPr>
        <p:blipFill rotWithShape="1">
          <a:blip r:embed="rId4">
            <a:alphaModFix/>
          </a:blip>
          <a:srcRect/>
          <a:stretch/>
        </p:blipFill>
        <p:spPr>
          <a:xfrm>
            <a:off x="27961747" y="4402477"/>
            <a:ext cx="13063332" cy="15066885"/>
          </a:xfrm>
          <a:prstGeom prst="rect">
            <a:avLst/>
          </a:prstGeom>
          <a:noFill/>
          <a:ln>
            <a:noFill/>
          </a:ln>
        </p:spPr>
      </p:pic>
      <p:sp>
        <p:nvSpPr>
          <p:cNvPr id="152" name="Google Shape;152;p1"/>
          <p:cNvSpPr txBox="1">
            <a:spLocks noGrp="1"/>
          </p:cNvSpPr>
          <p:nvPr>
            <p:ph type="body" idx="1"/>
          </p:nvPr>
        </p:nvSpPr>
        <p:spPr>
          <a:xfrm>
            <a:off x="2417960" y="6175640"/>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53" name="Google Shape;153;p1"/>
          <p:cNvSpPr txBox="1">
            <a:spLocks noGrp="1"/>
          </p:cNvSpPr>
          <p:nvPr>
            <p:ph type="body" idx="2"/>
          </p:nvPr>
        </p:nvSpPr>
        <p:spPr>
          <a:xfrm>
            <a:off x="2417960" y="4647627"/>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54" name="Google Shape;154;p1"/>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55" name="Google Shape;155;p1"/>
          <p:cNvSpPr txBox="1">
            <a:spLocks noGrp="1"/>
          </p:cNvSpPr>
          <p:nvPr>
            <p:ph type="body" idx="4"/>
          </p:nvPr>
        </p:nvSpPr>
        <p:spPr>
          <a:xfrm>
            <a:off x="28473647" y="11778357"/>
            <a:ext cx="11802347"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2600"/>
              <a:buNone/>
            </a:pPr>
            <a:endParaRPr/>
          </a:p>
        </p:txBody>
      </p:sp>
      <p:sp>
        <p:nvSpPr>
          <p:cNvPr id="156" name="Google Shape;156;p1"/>
          <p:cNvSpPr txBox="1">
            <a:spLocks noGrp="1"/>
          </p:cNvSpPr>
          <p:nvPr>
            <p:ph type="body" idx="5"/>
          </p:nvPr>
        </p:nvSpPr>
        <p:spPr>
          <a:xfrm>
            <a:off x="28473647" y="10199409"/>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5000"/>
              <a:buNone/>
            </a:pPr>
            <a:endParaRPr/>
          </a:p>
        </p:txBody>
      </p:sp>
      <p:sp>
        <p:nvSpPr>
          <p:cNvPr id="157" name="Google Shape;157;p1"/>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58" name="Google Shape;158;p1"/>
          <p:cNvSpPr txBox="1">
            <a:spLocks noGrp="1"/>
          </p:cNvSpPr>
          <p:nvPr>
            <p:ph type="body" idx="7"/>
          </p:nvPr>
        </p:nvSpPr>
        <p:spPr>
          <a:xfrm>
            <a:off x="15421869" y="13153569"/>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59" name="Google Shape;159;p1"/>
          <p:cNvSpPr txBox="1">
            <a:spLocks noGrp="1"/>
          </p:cNvSpPr>
          <p:nvPr>
            <p:ph type="body" idx="8"/>
          </p:nvPr>
        </p:nvSpPr>
        <p:spPr>
          <a:xfrm>
            <a:off x="15421867" y="11574622"/>
            <a:ext cx="1209050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60" name="Google Shape;160;p1"/>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61" name="Google Shape;161;p1"/>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62" name="Google Shape;162;p1"/>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63" name="Google Shape;163;p1"/>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64" name="Google Shape;164;p1"/>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65" name="Google Shape;165;p1"/>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66" name="Google Shape;166;p1"/>
          <p:cNvSpPr>
            <a:spLocks noGrp="1"/>
          </p:cNvSpPr>
          <p:nvPr>
            <p:ph type="chart" idx="18"/>
          </p:nvPr>
        </p:nvSpPr>
        <p:spPr>
          <a:xfrm>
            <a:off x="2417960" y="9231667"/>
            <a:ext cx="12168458" cy="3870968"/>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67" name="Google Shape;167;p1"/>
          <p:cNvSpPr>
            <a:spLocks noGrp="1"/>
          </p:cNvSpPr>
          <p:nvPr>
            <p:ph type="pic" idx="19"/>
          </p:nvPr>
        </p:nvSpPr>
        <p:spPr>
          <a:xfrm>
            <a:off x="2189478" y="14477848"/>
            <a:ext cx="12724053"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68" name="Google Shape;168;p1"/>
          <p:cNvSpPr txBox="1">
            <a:spLocks noGrp="1"/>
          </p:cNvSpPr>
          <p:nvPr>
            <p:ph type="body" idx="20"/>
          </p:nvPr>
        </p:nvSpPr>
        <p:spPr>
          <a:xfrm>
            <a:off x="2417960" y="13561041"/>
            <a:ext cx="1206377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169" name="Google Shape;169;p1"/>
          <p:cNvSpPr txBox="1">
            <a:spLocks noGrp="1"/>
          </p:cNvSpPr>
          <p:nvPr>
            <p:ph type="body" idx="21"/>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170" name="Google Shape;170;p1"/>
          <p:cNvSpPr txBox="1">
            <a:spLocks noGrp="1"/>
          </p:cNvSpPr>
          <p:nvPr>
            <p:ph type="body" idx="22"/>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171" name="Google Shape;171;p1"/>
          <p:cNvSpPr txBox="1">
            <a:spLocks noGrp="1"/>
          </p:cNvSpPr>
          <p:nvPr>
            <p:ph type="body" idx="23"/>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172" name="Google Shape;172;p1"/>
          <p:cNvSpPr txBox="1">
            <a:spLocks noGrp="1"/>
          </p:cNvSpPr>
          <p:nvPr>
            <p:ph type="body" idx="24"/>
          </p:nvPr>
        </p:nvSpPr>
        <p:spPr>
          <a:xfrm>
            <a:off x="15533823" y="18844650"/>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1800"/>
              <a:buNone/>
            </a:pPr>
            <a:endParaRPr/>
          </a:p>
        </p:txBody>
      </p:sp>
      <p:sp>
        <p:nvSpPr>
          <p:cNvPr id="173" name="Google Shape;173;p1"/>
          <p:cNvSpPr txBox="1">
            <a:spLocks noGrp="1"/>
          </p:cNvSpPr>
          <p:nvPr>
            <p:ph type="title"/>
          </p:nvPr>
        </p:nvSpPr>
        <p:spPr>
          <a:xfrm>
            <a:off x="15627442" y="827592"/>
            <a:ext cx="26659138" cy="1578948"/>
          </a:xfrm>
          <a:prstGeom prst="rect">
            <a:avLst/>
          </a:prstGeom>
          <a:noFill/>
          <a:ln>
            <a:noFill/>
          </a:ln>
        </p:spPr>
        <p:txBody>
          <a:bodyPr spcFirstLastPara="1" wrap="square" lIns="214975" tIns="107475" rIns="214975" bIns="107475" anchor="ctr" anchorCtr="0">
            <a:noAutofit/>
          </a:bodyPr>
          <a:lstStyle/>
          <a:p>
            <a:pPr marL="0" lvl="0" indent="0" algn="l" rtl="0">
              <a:spcBef>
                <a:spcPts val="0"/>
              </a:spcBef>
              <a:spcAft>
                <a:spcPts val="0"/>
              </a:spcAft>
              <a:buClr>
                <a:srgbClr val="183E72"/>
              </a:buClr>
              <a:buSzPts val="9000"/>
              <a:buFont typeface="Arial"/>
              <a:buNone/>
            </a:pPr>
            <a:endParaRPr/>
          </a:p>
        </p:txBody>
      </p:sp>
      <p:sp>
        <p:nvSpPr>
          <p:cNvPr id="174" name="Google Shape;174;p1"/>
          <p:cNvSpPr>
            <a:spLocks noGrp="1"/>
          </p:cNvSpPr>
          <p:nvPr>
            <p:ph type="tbl" idx="25"/>
          </p:nvPr>
        </p:nvSpPr>
        <p:spPr>
          <a:xfrm>
            <a:off x="15559808" y="15279284"/>
            <a:ext cx="11706754" cy="397283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a:p>
        </p:txBody>
      </p:sp>
      <p:sp>
        <p:nvSpPr>
          <p:cNvPr id="175" name="Google Shape;175;p1"/>
          <p:cNvSpPr>
            <a:spLocks noGrp="1"/>
          </p:cNvSpPr>
          <p:nvPr>
            <p:ph type="chart" idx="2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76" name="Google Shape;176;p1"/>
          <p:cNvSpPr>
            <a:spLocks noGrp="1"/>
          </p:cNvSpPr>
          <p:nvPr>
            <p:ph type="dgm" idx="2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77" name="Google Shape;177;p1"/>
          <p:cNvSpPr>
            <a:spLocks noGrp="1"/>
          </p:cNvSpPr>
          <p:nvPr>
            <p:ph type="pic" idx="2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78" name="Google Shape;178;p1"/>
          <p:cNvSpPr>
            <a:spLocks noGrp="1"/>
          </p:cNvSpPr>
          <p:nvPr>
            <p:ph type="clipArt" idx="29"/>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179" name="Google Shape;179;p1"/>
          <p:cNvSpPr txBox="1">
            <a:spLocks noGrp="1"/>
          </p:cNvSpPr>
          <p:nvPr>
            <p:ph type="body" idx="30"/>
          </p:nvPr>
        </p:nvSpPr>
        <p:spPr>
          <a:xfrm>
            <a:off x="15703644" y="2915877"/>
            <a:ext cx="20257404" cy="9241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3500"/>
              <a:buNone/>
            </a:pPr>
            <a:endParaRPr/>
          </a:p>
        </p:txBody>
      </p:sp>
      <p:sp>
        <p:nvSpPr>
          <p:cNvPr id="180" name="Google Shape;180;p1"/>
          <p:cNvSpPr>
            <a:spLocks noGrp="1"/>
          </p:cNvSpPr>
          <p:nvPr>
            <p:ph type="pic" idx="31"/>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181" name="Google Shape;181;p1"/>
          <p:cNvSpPr>
            <a:spLocks noGrp="1"/>
          </p:cNvSpPr>
          <p:nvPr>
            <p:ph type="pic" idx="32"/>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182" name="Google Shape;182;p1"/>
          <p:cNvSpPr>
            <a:spLocks noGrp="1"/>
          </p:cNvSpPr>
          <p:nvPr>
            <p:ph type="pic" idx="33"/>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183" name="Google Shape;183;p1"/>
          <p:cNvSpPr>
            <a:spLocks noGrp="1"/>
          </p:cNvSpPr>
          <p:nvPr>
            <p:ph type="pic" idx="34"/>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cxnSp>
        <p:nvCxnSpPr>
          <p:cNvPr id="184" name="Google Shape;184;p1"/>
          <p:cNvCxnSpPr/>
          <p:nvPr/>
        </p:nvCxnSpPr>
        <p:spPr>
          <a:xfrm rot="10800000">
            <a:off x="15016873" y="4390517"/>
            <a:ext cx="0" cy="22602745"/>
          </a:xfrm>
          <a:prstGeom prst="straightConnector1">
            <a:avLst/>
          </a:prstGeom>
          <a:noFill/>
          <a:ln w="9525" cap="flat" cmpd="sng">
            <a:solidFill>
              <a:srgbClr val="193E72"/>
            </a:solidFill>
            <a:prstDash val="solid"/>
            <a:miter lim="800000"/>
            <a:headEnd type="none" w="med" len="med"/>
            <a:tailEnd type="none" w="med" len="med"/>
          </a:ln>
        </p:spPr>
      </p:cxnSp>
      <p:cxnSp>
        <p:nvCxnSpPr>
          <p:cNvPr id="185" name="Google Shape;185;p1"/>
          <p:cNvCxnSpPr/>
          <p:nvPr/>
        </p:nvCxnSpPr>
        <p:spPr>
          <a:xfrm rot="10800000">
            <a:off x="27959978" y="4390517"/>
            <a:ext cx="0" cy="22617342"/>
          </a:xfrm>
          <a:prstGeom prst="straightConnector1">
            <a:avLst/>
          </a:prstGeom>
          <a:noFill/>
          <a:ln w="9525" cap="flat" cmpd="sng">
            <a:solidFill>
              <a:srgbClr val="193E72"/>
            </a:solidFill>
            <a:prstDash val="solid"/>
            <a:miter lim="800000"/>
            <a:headEnd type="none" w="med" len="med"/>
            <a:tailEnd type="none" w="med" len="med"/>
          </a:ln>
        </p:spPr>
      </p:cxnSp>
      <p:sp>
        <p:nvSpPr>
          <p:cNvPr id="186" name="Google Shape;186;p1"/>
          <p:cNvSpPr/>
          <p:nvPr/>
        </p:nvSpPr>
        <p:spPr>
          <a:xfrm>
            <a:off x="26290750" y="27771566"/>
            <a:ext cx="14756225" cy="1261844"/>
          </a:xfrm>
          <a:prstGeom prst="rect">
            <a:avLst/>
          </a:prstGeom>
          <a:noFill/>
          <a:ln>
            <a:noFill/>
          </a:ln>
        </p:spPr>
        <p:txBody>
          <a:bodyPr spcFirstLastPara="1" wrap="square" lIns="91425" tIns="45700" rIns="91425" bIns="45700" anchor="t" anchorCtr="0">
            <a:spAutoFit/>
          </a:bodyPr>
          <a:lstStyle/>
          <a:p>
            <a:pPr lvl="0"/>
            <a:r>
              <a:rPr lang="en-GB" sz="3800"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pic>
        <p:nvPicPr>
          <p:cNvPr id="9" name="Picture Placeholder 8" descr="A close-up of a logo&#10;&#10;Description automatically generated">
            <a:extLst>
              <a:ext uri="{FF2B5EF4-FFF2-40B4-BE49-F238E27FC236}">
                <a16:creationId xmlns:a16="http://schemas.microsoft.com/office/drawing/2014/main" id="{C5738854-9683-9F80-D18A-C67D0CB892A5}"/>
              </a:ext>
            </a:extLst>
          </p:cNvPr>
          <p:cNvPicPr>
            <a:picLocks noGrp="1" noChangeAspect="1"/>
          </p:cNvPicPr>
          <p:nvPr>
            <p:ph type="pic" idx="35"/>
          </p:nvPr>
        </p:nvPicPr>
        <p:blipFill>
          <a:blip r:embed="rId5"/>
          <a:srcRect t="503" b="503"/>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Google Shape;192;p2"/>
          <p:cNvPicPr preferRelativeResize="0"/>
          <p:nvPr/>
        </p:nvPicPr>
        <p:blipFill rotWithShape="1">
          <a:blip r:embed="rId3">
            <a:alphaModFix/>
          </a:blip>
          <a:srcRect/>
          <a:stretch/>
        </p:blipFill>
        <p:spPr>
          <a:xfrm>
            <a:off x="15030342" y="19462623"/>
            <a:ext cx="12944870" cy="7551974"/>
          </a:xfrm>
          <a:prstGeom prst="rect">
            <a:avLst/>
          </a:prstGeom>
          <a:noFill/>
          <a:ln>
            <a:noFill/>
          </a:ln>
        </p:spPr>
      </p:pic>
      <p:pic>
        <p:nvPicPr>
          <p:cNvPr id="193" name="Google Shape;193;p2"/>
          <p:cNvPicPr preferRelativeResize="0"/>
          <p:nvPr/>
        </p:nvPicPr>
        <p:blipFill rotWithShape="1">
          <a:blip r:embed="rId4">
            <a:alphaModFix/>
          </a:blip>
          <a:srcRect/>
          <a:stretch/>
        </p:blipFill>
        <p:spPr>
          <a:xfrm>
            <a:off x="27961747" y="4402477"/>
            <a:ext cx="13063332" cy="15066885"/>
          </a:xfrm>
          <a:prstGeom prst="rect">
            <a:avLst/>
          </a:prstGeom>
          <a:noFill/>
          <a:ln>
            <a:noFill/>
          </a:ln>
        </p:spPr>
      </p:pic>
      <p:sp>
        <p:nvSpPr>
          <p:cNvPr id="194" name="Google Shape;194;p2"/>
          <p:cNvSpPr txBox="1">
            <a:spLocks noGrp="1"/>
          </p:cNvSpPr>
          <p:nvPr>
            <p:ph type="body" idx="1"/>
          </p:nvPr>
        </p:nvSpPr>
        <p:spPr>
          <a:xfrm>
            <a:off x="2417960" y="6175640"/>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195" name="Google Shape;195;p2"/>
          <p:cNvSpPr txBox="1">
            <a:spLocks noGrp="1"/>
          </p:cNvSpPr>
          <p:nvPr>
            <p:ph type="body" idx="2"/>
          </p:nvPr>
        </p:nvSpPr>
        <p:spPr>
          <a:xfrm>
            <a:off x="2417960" y="4647627"/>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96" name="Google Shape;196;p2"/>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197" name="Google Shape;197;p2"/>
          <p:cNvSpPr txBox="1">
            <a:spLocks noGrp="1"/>
          </p:cNvSpPr>
          <p:nvPr>
            <p:ph type="body" idx="4"/>
          </p:nvPr>
        </p:nvSpPr>
        <p:spPr>
          <a:xfrm>
            <a:off x="28473647" y="11778357"/>
            <a:ext cx="11802347"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2600"/>
              <a:buNone/>
            </a:pPr>
            <a:endParaRPr/>
          </a:p>
        </p:txBody>
      </p:sp>
      <p:sp>
        <p:nvSpPr>
          <p:cNvPr id="198" name="Google Shape;198;p2"/>
          <p:cNvSpPr txBox="1">
            <a:spLocks noGrp="1"/>
          </p:cNvSpPr>
          <p:nvPr>
            <p:ph type="body" idx="5"/>
          </p:nvPr>
        </p:nvSpPr>
        <p:spPr>
          <a:xfrm>
            <a:off x="28473647" y="10199409"/>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5000"/>
              <a:buNone/>
            </a:pPr>
            <a:endParaRPr/>
          </a:p>
        </p:txBody>
      </p:sp>
      <p:sp>
        <p:nvSpPr>
          <p:cNvPr id="199" name="Google Shape;199;p2"/>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00" name="Google Shape;200;p2"/>
          <p:cNvSpPr txBox="1">
            <a:spLocks noGrp="1"/>
          </p:cNvSpPr>
          <p:nvPr>
            <p:ph type="body" idx="7"/>
          </p:nvPr>
        </p:nvSpPr>
        <p:spPr>
          <a:xfrm>
            <a:off x="15421869" y="13153569"/>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01" name="Google Shape;201;p2"/>
          <p:cNvSpPr txBox="1">
            <a:spLocks noGrp="1"/>
          </p:cNvSpPr>
          <p:nvPr>
            <p:ph type="body" idx="8"/>
          </p:nvPr>
        </p:nvSpPr>
        <p:spPr>
          <a:xfrm>
            <a:off x="15421867" y="11574622"/>
            <a:ext cx="1209050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02" name="Google Shape;202;p2"/>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03" name="Google Shape;203;p2"/>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04" name="Google Shape;204;p2"/>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05" name="Google Shape;205;p2"/>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06" name="Google Shape;206;p2"/>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07" name="Google Shape;207;p2"/>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08" name="Google Shape;208;p2"/>
          <p:cNvSpPr>
            <a:spLocks noGrp="1"/>
          </p:cNvSpPr>
          <p:nvPr>
            <p:ph type="chart" idx="18"/>
          </p:nvPr>
        </p:nvSpPr>
        <p:spPr>
          <a:xfrm>
            <a:off x="2417960" y="9231667"/>
            <a:ext cx="12168458" cy="3870968"/>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09" name="Google Shape;209;p2"/>
          <p:cNvSpPr>
            <a:spLocks noGrp="1"/>
          </p:cNvSpPr>
          <p:nvPr>
            <p:ph type="pic" idx="19"/>
          </p:nvPr>
        </p:nvSpPr>
        <p:spPr>
          <a:xfrm>
            <a:off x="2189478" y="14477848"/>
            <a:ext cx="12724053"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10" name="Google Shape;210;p2"/>
          <p:cNvSpPr txBox="1">
            <a:spLocks noGrp="1"/>
          </p:cNvSpPr>
          <p:nvPr>
            <p:ph type="body" idx="20"/>
          </p:nvPr>
        </p:nvSpPr>
        <p:spPr>
          <a:xfrm>
            <a:off x="2417960" y="13561041"/>
            <a:ext cx="1206377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11" name="Google Shape;211;p2"/>
          <p:cNvSpPr txBox="1">
            <a:spLocks noGrp="1"/>
          </p:cNvSpPr>
          <p:nvPr>
            <p:ph type="body" idx="21"/>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12" name="Google Shape;212;p2"/>
          <p:cNvSpPr txBox="1">
            <a:spLocks noGrp="1"/>
          </p:cNvSpPr>
          <p:nvPr>
            <p:ph type="body" idx="22"/>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13" name="Google Shape;213;p2"/>
          <p:cNvSpPr txBox="1">
            <a:spLocks noGrp="1"/>
          </p:cNvSpPr>
          <p:nvPr>
            <p:ph type="body" idx="23"/>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14" name="Google Shape;214;p2"/>
          <p:cNvSpPr txBox="1">
            <a:spLocks noGrp="1"/>
          </p:cNvSpPr>
          <p:nvPr>
            <p:ph type="body" idx="24"/>
          </p:nvPr>
        </p:nvSpPr>
        <p:spPr>
          <a:xfrm>
            <a:off x="15533823" y="18844650"/>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1800"/>
              <a:buNone/>
            </a:pPr>
            <a:endParaRPr/>
          </a:p>
        </p:txBody>
      </p:sp>
      <p:sp>
        <p:nvSpPr>
          <p:cNvPr id="215" name="Google Shape;215;p2"/>
          <p:cNvSpPr txBox="1">
            <a:spLocks noGrp="1"/>
          </p:cNvSpPr>
          <p:nvPr>
            <p:ph type="title"/>
          </p:nvPr>
        </p:nvSpPr>
        <p:spPr>
          <a:xfrm>
            <a:off x="15627444" y="623857"/>
            <a:ext cx="25419531" cy="1578948"/>
          </a:xfrm>
          <a:prstGeom prst="rect">
            <a:avLst/>
          </a:prstGeom>
          <a:noFill/>
          <a:ln>
            <a:noFill/>
          </a:ln>
        </p:spPr>
        <p:txBody>
          <a:bodyPr spcFirstLastPara="1" wrap="square" lIns="214975" tIns="107475" rIns="214975" bIns="107475" anchor="ctr" anchorCtr="0">
            <a:normAutofit/>
          </a:bodyPr>
          <a:lstStyle/>
          <a:p>
            <a:pPr marL="0" lvl="0" indent="0" algn="l" rtl="0">
              <a:spcBef>
                <a:spcPts val="0"/>
              </a:spcBef>
              <a:spcAft>
                <a:spcPts val="0"/>
              </a:spcAft>
              <a:buClr>
                <a:srgbClr val="183E72"/>
              </a:buClr>
              <a:buSzPts val="7400"/>
              <a:buFont typeface="Arial"/>
              <a:buNone/>
            </a:pPr>
            <a:endParaRPr/>
          </a:p>
        </p:txBody>
      </p:sp>
      <p:sp>
        <p:nvSpPr>
          <p:cNvPr id="216" name="Google Shape;216;p2"/>
          <p:cNvSpPr>
            <a:spLocks noGrp="1"/>
          </p:cNvSpPr>
          <p:nvPr>
            <p:ph type="tbl" idx="25"/>
          </p:nvPr>
        </p:nvSpPr>
        <p:spPr>
          <a:xfrm>
            <a:off x="15559808" y="15279284"/>
            <a:ext cx="11706754" cy="397283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a:p>
        </p:txBody>
      </p:sp>
      <p:sp>
        <p:nvSpPr>
          <p:cNvPr id="217" name="Google Shape;217;p2"/>
          <p:cNvSpPr>
            <a:spLocks noGrp="1"/>
          </p:cNvSpPr>
          <p:nvPr>
            <p:ph type="chart" idx="2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18" name="Google Shape;218;p2"/>
          <p:cNvSpPr>
            <a:spLocks noGrp="1"/>
          </p:cNvSpPr>
          <p:nvPr>
            <p:ph type="dgm" idx="2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19" name="Google Shape;219;p2"/>
          <p:cNvSpPr>
            <a:spLocks noGrp="1"/>
          </p:cNvSpPr>
          <p:nvPr>
            <p:ph type="pic" idx="2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20" name="Google Shape;220;p2"/>
          <p:cNvSpPr>
            <a:spLocks noGrp="1"/>
          </p:cNvSpPr>
          <p:nvPr>
            <p:ph type="clipArt" idx="29"/>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21" name="Google Shape;221;p2"/>
          <p:cNvSpPr txBox="1">
            <a:spLocks noGrp="1"/>
          </p:cNvSpPr>
          <p:nvPr>
            <p:ph type="body" idx="30"/>
          </p:nvPr>
        </p:nvSpPr>
        <p:spPr>
          <a:xfrm>
            <a:off x="15703644" y="2915877"/>
            <a:ext cx="25502818" cy="9241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3500"/>
              <a:buNone/>
            </a:pPr>
            <a:endParaRPr/>
          </a:p>
        </p:txBody>
      </p:sp>
      <p:sp>
        <p:nvSpPr>
          <p:cNvPr id="222" name="Google Shape;222;p2"/>
          <p:cNvSpPr>
            <a:spLocks noGrp="1"/>
          </p:cNvSpPr>
          <p:nvPr>
            <p:ph type="pic" idx="31"/>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23" name="Google Shape;223;p2"/>
          <p:cNvSpPr>
            <a:spLocks noGrp="1"/>
          </p:cNvSpPr>
          <p:nvPr>
            <p:ph type="pic" idx="32"/>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24" name="Google Shape;224;p2"/>
          <p:cNvSpPr>
            <a:spLocks noGrp="1"/>
          </p:cNvSpPr>
          <p:nvPr>
            <p:ph type="pic" idx="33"/>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25" name="Google Shape;225;p2"/>
          <p:cNvSpPr>
            <a:spLocks noGrp="1"/>
          </p:cNvSpPr>
          <p:nvPr>
            <p:ph type="pic" idx="34"/>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cxnSp>
        <p:nvCxnSpPr>
          <p:cNvPr id="226" name="Google Shape;226;p2"/>
          <p:cNvCxnSpPr/>
          <p:nvPr/>
        </p:nvCxnSpPr>
        <p:spPr>
          <a:xfrm rot="10800000">
            <a:off x="15016873" y="4390517"/>
            <a:ext cx="0" cy="22602745"/>
          </a:xfrm>
          <a:prstGeom prst="straightConnector1">
            <a:avLst/>
          </a:prstGeom>
          <a:noFill/>
          <a:ln w="9525" cap="flat" cmpd="sng">
            <a:solidFill>
              <a:srgbClr val="193E72"/>
            </a:solidFill>
            <a:prstDash val="solid"/>
            <a:miter lim="800000"/>
            <a:headEnd type="none" w="med" len="med"/>
            <a:tailEnd type="none" w="med" len="med"/>
          </a:ln>
        </p:spPr>
      </p:cxnSp>
      <p:cxnSp>
        <p:nvCxnSpPr>
          <p:cNvPr id="227" name="Google Shape;227;p2"/>
          <p:cNvCxnSpPr/>
          <p:nvPr/>
        </p:nvCxnSpPr>
        <p:spPr>
          <a:xfrm rot="10800000">
            <a:off x="27959978" y="4390517"/>
            <a:ext cx="0" cy="22617342"/>
          </a:xfrm>
          <a:prstGeom prst="straightConnector1">
            <a:avLst/>
          </a:prstGeom>
          <a:noFill/>
          <a:ln w="9525" cap="flat" cmpd="sng">
            <a:solidFill>
              <a:srgbClr val="193E72"/>
            </a:solidFill>
            <a:prstDash val="solid"/>
            <a:miter lim="800000"/>
            <a:headEnd type="none" w="med" len="med"/>
            <a:tailEnd type="none" w="med" len="med"/>
          </a:ln>
        </p:spPr>
      </p:cxnSp>
      <p:pic>
        <p:nvPicPr>
          <p:cNvPr id="5" name="Picture Placeholder 4" descr="A close-up of a logo&#10;&#10;Description automatically generated">
            <a:extLst>
              <a:ext uri="{FF2B5EF4-FFF2-40B4-BE49-F238E27FC236}">
                <a16:creationId xmlns:a16="http://schemas.microsoft.com/office/drawing/2014/main" id="{9121D562-13FC-CEEA-AF51-FAB263BA82C1}"/>
              </a:ext>
            </a:extLst>
          </p:cNvPr>
          <p:cNvPicPr>
            <a:picLocks noGrp="1" noChangeAspect="1"/>
          </p:cNvPicPr>
          <p:nvPr>
            <p:ph type="pic" idx="35"/>
          </p:nvPr>
        </p:nvPicPr>
        <p:blipFill>
          <a:blip r:embed="rId5"/>
          <a:srcRect t="503" b="503"/>
          <a:stretch>
            <a:fillRect/>
          </a:stretch>
        </p:blipFill>
        <p:spPr/>
      </p:pic>
      <p:sp>
        <p:nvSpPr>
          <p:cNvPr id="6" name="Google Shape;311;p4">
            <a:extLst>
              <a:ext uri="{FF2B5EF4-FFF2-40B4-BE49-F238E27FC236}">
                <a16:creationId xmlns:a16="http://schemas.microsoft.com/office/drawing/2014/main" id="{F3AEAE3F-5AAD-34BC-287A-1DBB479CDC31}"/>
              </a:ext>
            </a:extLst>
          </p:cNvPr>
          <p:cNvSpPr/>
          <p:nvPr/>
        </p:nvSpPr>
        <p:spPr>
          <a:xfrm>
            <a:off x="26290750" y="27771566"/>
            <a:ext cx="14756225" cy="12618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3800"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3800" baseline="300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3"/>
          <p:cNvPicPr preferRelativeResize="0"/>
          <p:nvPr/>
        </p:nvPicPr>
        <p:blipFill rotWithShape="1">
          <a:blip r:embed="rId3">
            <a:alphaModFix/>
          </a:blip>
          <a:srcRect/>
          <a:stretch/>
        </p:blipFill>
        <p:spPr>
          <a:xfrm>
            <a:off x="2110879" y="4403993"/>
            <a:ext cx="12932927" cy="7533442"/>
          </a:xfrm>
          <a:prstGeom prst="rect">
            <a:avLst/>
          </a:prstGeom>
          <a:noFill/>
          <a:ln>
            <a:noFill/>
          </a:ln>
        </p:spPr>
      </p:pic>
      <p:pic>
        <p:nvPicPr>
          <p:cNvPr id="235" name="Google Shape;235;p3"/>
          <p:cNvPicPr preferRelativeResize="0"/>
          <p:nvPr/>
        </p:nvPicPr>
        <p:blipFill rotWithShape="1">
          <a:blip r:embed="rId4">
            <a:alphaModFix/>
          </a:blip>
          <a:srcRect/>
          <a:stretch/>
        </p:blipFill>
        <p:spPr>
          <a:xfrm>
            <a:off x="27973444" y="4435672"/>
            <a:ext cx="12987651" cy="15025206"/>
          </a:xfrm>
          <a:prstGeom prst="rect">
            <a:avLst/>
          </a:prstGeom>
          <a:noFill/>
          <a:ln>
            <a:noFill/>
          </a:ln>
        </p:spPr>
      </p:pic>
      <p:pic>
        <p:nvPicPr>
          <p:cNvPr id="236" name="Google Shape;236;p3"/>
          <p:cNvPicPr preferRelativeResize="0"/>
          <p:nvPr/>
        </p:nvPicPr>
        <p:blipFill rotWithShape="1">
          <a:blip r:embed="rId5">
            <a:alphaModFix/>
          </a:blip>
          <a:srcRect/>
          <a:stretch/>
        </p:blipFill>
        <p:spPr>
          <a:xfrm>
            <a:off x="15030341" y="19447403"/>
            <a:ext cx="12929636" cy="7572809"/>
          </a:xfrm>
          <a:prstGeom prst="rect">
            <a:avLst/>
          </a:prstGeom>
          <a:noFill/>
          <a:ln>
            <a:noFill/>
          </a:ln>
        </p:spPr>
      </p:pic>
      <p:sp>
        <p:nvSpPr>
          <p:cNvPr id="237" name="Google Shape;237;p3"/>
          <p:cNvSpPr txBox="1">
            <a:spLocks noGrp="1"/>
          </p:cNvSpPr>
          <p:nvPr>
            <p:ph type="body" idx="1"/>
          </p:nvPr>
        </p:nvSpPr>
        <p:spPr>
          <a:xfrm>
            <a:off x="28355272" y="11502437"/>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38" name="Google Shape;238;p3"/>
          <p:cNvSpPr txBox="1">
            <a:spLocks noGrp="1"/>
          </p:cNvSpPr>
          <p:nvPr>
            <p:ph type="body" idx="2"/>
          </p:nvPr>
        </p:nvSpPr>
        <p:spPr>
          <a:xfrm>
            <a:off x="28355272" y="9974425"/>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39" name="Google Shape;239;p3"/>
          <p:cNvSpPr txBox="1">
            <a:spLocks noGrp="1"/>
          </p:cNvSpPr>
          <p:nvPr>
            <p:ph type="body" idx="3"/>
          </p:nvPr>
        </p:nvSpPr>
        <p:spPr>
          <a:xfrm>
            <a:off x="15439080" y="4654219"/>
            <a:ext cx="1197148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40" name="Google Shape;240;p3"/>
          <p:cNvSpPr txBox="1">
            <a:spLocks noGrp="1"/>
          </p:cNvSpPr>
          <p:nvPr>
            <p:ph type="body" idx="4"/>
          </p:nvPr>
        </p:nvSpPr>
        <p:spPr>
          <a:xfrm>
            <a:off x="2636283" y="6252349"/>
            <a:ext cx="11802347"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2600"/>
              <a:buNone/>
            </a:pPr>
            <a:endParaRPr/>
          </a:p>
        </p:txBody>
      </p:sp>
      <p:sp>
        <p:nvSpPr>
          <p:cNvPr id="241" name="Google Shape;241;p3"/>
          <p:cNvSpPr txBox="1">
            <a:spLocks noGrp="1"/>
          </p:cNvSpPr>
          <p:nvPr>
            <p:ph type="body" idx="5"/>
          </p:nvPr>
        </p:nvSpPr>
        <p:spPr>
          <a:xfrm>
            <a:off x="2636283" y="4673402"/>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5000"/>
              <a:buNone/>
            </a:pPr>
            <a:endParaRPr/>
          </a:p>
        </p:txBody>
      </p:sp>
      <p:sp>
        <p:nvSpPr>
          <p:cNvPr id="242" name="Google Shape;242;p3"/>
          <p:cNvSpPr txBox="1">
            <a:spLocks noGrp="1"/>
          </p:cNvSpPr>
          <p:nvPr>
            <p:ph type="body" idx="6"/>
          </p:nvPr>
        </p:nvSpPr>
        <p:spPr>
          <a:xfrm>
            <a:off x="15439080" y="6283438"/>
            <a:ext cx="11971489"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43" name="Google Shape;243;p3"/>
          <p:cNvSpPr txBox="1">
            <a:spLocks noGrp="1"/>
          </p:cNvSpPr>
          <p:nvPr>
            <p:ph type="body" idx="7"/>
          </p:nvPr>
        </p:nvSpPr>
        <p:spPr>
          <a:xfrm>
            <a:off x="15397428" y="13662906"/>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44" name="Google Shape;244;p3"/>
          <p:cNvSpPr txBox="1">
            <a:spLocks noGrp="1"/>
          </p:cNvSpPr>
          <p:nvPr>
            <p:ph type="body" idx="8"/>
          </p:nvPr>
        </p:nvSpPr>
        <p:spPr>
          <a:xfrm>
            <a:off x="15397428" y="12083960"/>
            <a:ext cx="1209050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45" name="Google Shape;245;p3"/>
          <p:cNvSpPr txBox="1">
            <a:spLocks noGrp="1"/>
          </p:cNvSpPr>
          <p:nvPr>
            <p:ph type="body" idx="9"/>
          </p:nvPr>
        </p:nvSpPr>
        <p:spPr>
          <a:xfrm>
            <a:off x="15373345" y="21302977"/>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46" name="Google Shape;246;p3"/>
          <p:cNvSpPr txBox="1">
            <a:spLocks noGrp="1"/>
          </p:cNvSpPr>
          <p:nvPr>
            <p:ph type="body" idx="13"/>
          </p:nvPr>
        </p:nvSpPr>
        <p:spPr>
          <a:xfrm>
            <a:off x="15527398" y="19774963"/>
            <a:ext cx="11984972"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47" name="Google Shape;247;p3"/>
          <p:cNvSpPr txBox="1">
            <a:spLocks noGrp="1"/>
          </p:cNvSpPr>
          <p:nvPr>
            <p:ph type="body" idx="14"/>
          </p:nvPr>
        </p:nvSpPr>
        <p:spPr>
          <a:xfrm>
            <a:off x="2576161" y="21353909"/>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48" name="Google Shape;248;p3"/>
          <p:cNvSpPr txBox="1">
            <a:spLocks noGrp="1"/>
          </p:cNvSpPr>
          <p:nvPr>
            <p:ph type="body" idx="15"/>
          </p:nvPr>
        </p:nvSpPr>
        <p:spPr>
          <a:xfrm>
            <a:off x="2578128" y="19825895"/>
            <a:ext cx="12005413"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49" name="Google Shape;249;p3"/>
          <p:cNvSpPr txBox="1">
            <a:spLocks noGrp="1"/>
          </p:cNvSpPr>
          <p:nvPr>
            <p:ph type="body" idx="16"/>
          </p:nvPr>
        </p:nvSpPr>
        <p:spPr>
          <a:xfrm>
            <a:off x="28403978" y="21281584"/>
            <a:ext cx="12114943" cy="20373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600"/>
              <a:buNone/>
            </a:pPr>
            <a:endParaRPr/>
          </a:p>
        </p:txBody>
      </p:sp>
      <p:sp>
        <p:nvSpPr>
          <p:cNvPr id="250" name="Google Shape;250;p3"/>
          <p:cNvSpPr txBox="1">
            <a:spLocks noGrp="1"/>
          </p:cNvSpPr>
          <p:nvPr>
            <p:ph type="body" idx="17"/>
          </p:nvPr>
        </p:nvSpPr>
        <p:spPr>
          <a:xfrm>
            <a:off x="28558031" y="19753572"/>
            <a:ext cx="11910709" cy="14770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5000"/>
              <a:buNone/>
            </a:pPr>
            <a:endParaRPr/>
          </a:p>
        </p:txBody>
      </p:sp>
      <p:sp>
        <p:nvSpPr>
          <p:cNvPr id="251" name="Google Shape;251;p3"/>
          <p:cNvSpPr>
            <a:spLocks noGrp="1"/>
          </p:cNvSpPr>
          <p:nvPr>
            <p:ph type="chart" idx="18"/>
          </p:nvPr>
        </p:nvSpPr>
        <p:spPr>
          <a:xfrm>
            <a:off x="15418852" y="15496523"/>
            <a:ext cx="12168458" cy="3870968"/>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52" name="Google Shape;252;p3"/>
          <p:cNvSpPr txBox="1">
            <a:spLocks noGrp="1"/>
          </p:cNvSpPr>
          <p:nvPr>
            <p:ph type="body" idx="19"/>
          </p:nvPr>
        </p:nvSpPr>
        <p:spPr>
          <a:xfrm>
            <a:off x="28355272" y="13967967"/>
            <a:ext cx="1206377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53" name="Google Shape;253;p3"/>
          <p:cNvSpPr txBox="1">
            <a:spLocks noGrp="1"/>
          </p:cNvSpPr>
          <p:nvPr>
            <p:ph type="body" idx="20"/>
          </p:nvPr>
        </p:nvSpPr>
        <p:spPr>
          <a:xfrm>
            <a:off x="2576162" y="26446744"/>
            <a:ext cx="728196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54" name="Google Shape;254;p3"/>
          <p:cNvSpPr txBox="1">
            <a:spLocks noGrp="1"/>
          </p:cNvSpPr>
          <p:nvPr>
            <p:ph type="body" idx="21"/>
          </p:nvPr>
        </p:nvSpPr>
        <p:spPr>
          <a:xfrm>
            <a:off x="15360430" y="26446744"/>
            <a:ext cx="1242610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55" name="Google Shape;255;p3"/>
          <p:cNvSpPr txBox="1">
            <a:spLocks noGrp="1"/>
          </p:cNvSpPr>
          <p:nvPr>
            <p:ph type="body" idx="22"/>
          </p:nvPr>
        </p:nvSpPr>
        <p:spPr>
          <a:xfrm>
            <a:off x="28406563" y="26446744"/>
            <a:ext cx="12136439"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a:p>
        </p:txBody>
      </p:sp>
      <p:sp>
        <p:nvSpPr>
          <p:cNvPr id="256" name="Google Shape;256;p3"/>
          <p:cNvSpPr txBox="1">
            <a:spLocks noGrp="1"/>
          </p:cNvSpPr>
          <p:nvPr>
            <p:ph type="body" idx="23"/>
          </p:nvPr>
        </p:nvSpPr>
        <p:spPr>
          <a:xfrm>
            <a:off x="2591221" y="18654419"/>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1800"/>
              <a:buNone/>
            </a:pPr>
            <a:endParaRPr/>
          </a:p>
        </p:txBody>
      </p:sp>
      <p:sp>
        <p:nvSpPr>
          <p:cNvPr id="257" name="Google Shape;257;p3"/>
          <p:cNvSpPr>
            <a:spLocks noGrp="1"/>
          </p:cNvSpPr>
          <p:nvPr>
            <p:ph type="tbl" idx="24"/>
          </p:nvPr>
        </p:nvSpPr>
        <p:spPr>
          <a:xfrm>
            <a:off x="2778701" y="14325045"/>
            <a:ext cx="11706754" cy="397283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a:p>
        </p:txBody>
      </p:sp>
      <p:sp>
        <p:nvSpPr>
          <p:cNvPr id="258" name="Google Shape;258;p3"/>
          <p:cNvSpPr>
            <a:spLocks noGrp="1"/>
          </p:cNvSpPr>
          <p:nvPr>
            <p:ph type="chart" idx="25"/>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59" name="Google Shape;259;p3"/>
          <p:cNvSpPr>
            <a:spLocks noGrp="1"/>
          </p:cNvSpPr>
          <p:nvPr>
            <p:ph type="dgm" idx="26"/>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60" name="Google Shape;260;p3"/>
          <p:cNvSpPr>
            <a:spLocks noGrp="1"/>
          </p:cNvSpPr>
          <p:nvPr>
            <p:ph type="pic" idx="27"/>
          </p:nvPr>
        </p:nvSpPr>
        <p:spPr>
          <a:xfrm>
            <a:off x="27998719" y="4476097"/>
            <a:ext cx="13047795"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61" name="Google Shape;261;p3"/>
          <p:cNvSpPr>
            <a:spLocks noGrp="1"/>
          </p:cNvSpPr>
          <p:nvPr>
            <p:ph type="clipArt" idx="28"/>
          </p:nvPr>
        </p:nvSpPr>
        <p:spPr>
          <a:xfrm>
            <a:off x="28421806" y="23391402"/>
            <a:ext cx="12247358" cy="31068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62" name="Google Shape;262;p3"/>
          <p:cNvSpPr txBox="1">
            <a:spLocks noGrp="1"/>
          </p:cNvSpPr>
          <p:nvPr>
            <p:ph type="title"/>
          </p:nvPr>
        </p:nvSpPr>
        <p:spPr>
          <a:xfrm>
            <a:off x="15627444" y="623857"/>
            <a:ext cx="25322768" cy="1578948"/>
          </a:xfrm>
          <a:prstGeom prst="rect">
            <a:avLst/>
          </a:prstGeom>
          <a:noFill/>
          <a:ln>
            <a:noFill/>
          </a:ln>
        </p:spPr>
        <p:txBody>
          <a:bodyPr spcFirstLastPara="1" wrap="square" lIns="214975" tIns="107475" rIns="214975" bIns="107475" anchor="ctr" anchorCtr="0">
            <a:normAutofit/>
          </a:bodyPr>
          <a:lstStyle/>
          <a:p>
            <a:pPr marL="0" lvl="0" indent="0" algn="l" rtl="0">
              <a:spcBef>
                <a:spcPts val="0"/>
              </a:spcBef>
              <a:spcAft>
                <a:spcPts val="0"/>
              </a:spcAft>
              <a:buClr>
                <a:srgbClr val="183E72"/>
              </a:buClr>
              <a:buSzPts val="7400"/>
              <a:buFont typeface="Arial"/>
              <a:buNone/>
            </a:pPr>
            <a:endParaRPr/>
          </a:p>
        </p:txBody>
      </p:sp>
      <p:sp>
        <p:nvSpPr>
          <p:cNvPr id="263" name="Google Shape;263;p3"/>
          <p:cNvSpPr txBox="1">
            <a:spLocks noGrp="1"/>
          </p:cNvSpPr>
          <p:nvPr>
            <p:ph type="body" idx="29"/>
          </p:nvPr>
        </p:nvSpPr>
        <p:spPr>
          <a:xfrm>
            <a:off x="15703642" y="2915877"/>
            <a:ext cx="25246568" cy="105246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3500"/>
              <a:buNone/>
            </a:pPr>
            <a:endParaRPr/>
          </a:p>
        </p:txBody>
      </p:sp>
      <p:sp>
        <p:nvSpPr>
          <p:cNvPr id="264" name="Google Shape;264;p3"/>
          <p:cNvSpPr>
            <a:spLocks noGrp="1"/>
          </p:cNvSpPr>
          <p:nvPr>
            <p:ph type="pic" idx="30"/>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65" name="Google Shape;265;p3"/>
          <p:cNvSpPr>
            <a:spLocks noGrp="1"/>
          </p:cNvSpPr>
          <p:nvPr>
            <p:ph type="pic" idx="31"/>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66" name="Google Shape;266;p3"/>
          <p:cNvSpPr>
            <a:spLocks noGrp="1"/>
          </p:cNvSpPr>
          <p:nvPr>
            <p:ph type="pic" idx="32"/>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267" name="Google Shape;267;p3"/>
          <p:cNvSpPr>
            <a:spLocks noGrp="1"/>
          </p:cNvSpPr>
          <p:nvPr>
            <p:ph type="pic" idx="33"/>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cxnSp>
        <p:nvCxnSpPr>
          <p:cNvPr id="268" name="Google Shape;268;p3"/>
          <p:cNvCxnSpPr/>
          <p:nvPr/>
        </p:nvCxnSpPr>
        <p:spPr>
          <a:xfrm rot="10800000">
            <a:off x="15016873" y="4417467"/>
            <a:ext cx="0" cy="22602745"/>
          </a:xfrm>
          <a:prstGeom prst="straightConnector1">
            <a:avLst/>
          </a:prstGeom>
          <a:noFill/>
          <a:ln w="9525" cap="flat" cmpd="sng">
            <a:solidFill>
              <a:srgbClr val="193E72"/>
            </a:solidFill>
            <a:prstDash val="solid"/>
            <a:miter lim="800000"/>
            <a:headEnd type="none" w="med" len="med"/>
            <a:tailEnd type="none" w="med" len="med"/>
          </a:ln>
        </p:spPr>
      </p:cxnSp>
      <p:cxnSp>
        <p:nvCxnSpPr>
          <p:cNvPr id="269" name="Google Shape;269;p3"/>
          <p:cNvCxnSpPr/>
          <p:nvPr/>
        </p:nvCxnSpPr>
        <p:spPr>
          <a:xfrm rot="10800000">
            <a:off x="27959978" y="4417467"/>
            <a:ext cx="0" cy="22617342"/>
          </a:xfrm>
          <a:prstGeom prst="straightConnector1">
            <a:avLst/>
          </a:prstGeom>
          <a:noFill/>
          <a:ln w="9525" cap="flat" cmpd="sng">
            <a:solidFill>
              <a:srgbClr val="193E72"/>
            </a:solidFill>
            <a:prstDash val="solid"/>
            <a:miter lim="800000"/>
            <a:headEnd type="none" w="med" len="med"/>
            <a:tailEnd type="none" w="med" len="med"/>
          </a:ln>
        </p:spPr>
      </p:cxnSp>
      <p:pic>
        <p:nvPicPr>
          <p:cNvPr id="5" name="Picture Placeholder 4" descr="A close-up of a logo&#10;&#10;Description automatically generated">
            <a:extLst>
              <a:ext uri="{FF2B5EF4-FFF2-40B4-BE49-F238E27FC236}">
                <a16:creationId xmlns:a16="http://schemas.microsoft.com/office/drawing/2014/main" id="{A7D000E6-31D7-D9D0-1A5A-D3E2E11FB468}"/>
              </a:ext>
            </a:extLst>
          </p:cNvPr>
          <p:cNvPicPr>
            <a:picLocks noGrp="1" noChangeAspect="1"/>
          </p:cNvPicPr>
          <p:nvPr>
            <p:ph type="pic" idx="34"/>
          </p:nvPr>
        </p:nvPicPr>
        <p:blipFill>
          <a:blip r:embed="rId6"/>
          <a:srcRect t="503" b="503"/>
          <a:stretch>
            <a:fillRect/>
          </a:stretch>
        </p:blipFill>
        <p:spPr/>
      </p:pic>
      <p:sp>
        <p:nvSpPr>
          <p:cNvPr id="6" name="Google Shape;311;p4">
            <a:extLst>
              <a:ext uri="{FF2B5EF4-FFF2-40B4-BE49-F238E27FC236}">
                <a16:creationId xmlns:a16="http://schemas.microsoft.com/office/drawing/2014/main" id="{09FE6250-83A9-40C5-436E-3F0D01C717CF}"/>
              </a:ext>
            </a:extLst>
          </p:cNvPr>
          <p:cNvSpPr/>
          <p:nvPr/>
        </p:nvSpPr>
        <p:spPr>
          <a:xfrm>
            <a:off x="26290750" y="27771566"/>
            <a:ext cx="14756225" cy="12618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3800"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3800" baseline="30000"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276" name="Google Shape;276;p4"/>
          <p:cNvPicPr preferRelativeResize="0"/>
          <p:nvPr/>
        </p:nvPicPr>
        <p:blipFill rotWithShape="1">
          <a:blip r:embed="rId3">
            <a:alphaModFix/>
          </a:blip>
          <a:srcRect/>
          <a:stretch/>
        </p:blipFill>
        <p:spPr>
          <a:xfrm>
            <a:off x="27959978" y="4442901"/>
            <a:ext cx="12984375" cy="15033041"/>
          </a:xfrm>
          <a:prstGeom prst="rect">
            <a:avLst/>
          </a:prstGeom>
          <a:noFill/>
          <a:ln>
            <a:noFill/>
          </a:ln>
        </p:spPr>
      </p:pic>
      <p:pic>
        <p:nvPicPr>
          <p:cNvPr id="277" name="Google Shape;277;p4"/>
          <p:cNvPicPr preferRelativeResize="0"/>
          <p:nvPr/>
        </p:nvPicPr>
        <p:blipFill rotWithShape="1">
          <a:blip r:embed="rId4">
            <a:alphaModFix/>
          </a:blip>
          <a:srcRect/>
          <a:stretch/>
        </p:blipFill>
        <p:spPr>
          <a:xfrm>
            <a:off x="2096389" y="4415951"/>
            <a:ext cx="25923308" cy="7572043"/>
          </a:xfrm>
          <a:prstGeom prst="rect">
            <a:avLst/>
          </a:prstGeom>
          <a:noFill/>
          <a:ln>
            <a:noFill/>
          </a:ln>
        </p:spPr>
      </p:pic>
      <p:pic>
        <p:nvPicPr>
          <p:cNvPr id="278" name="Google Shape;278;p4"/>
          <p:cNvPicPr preferRelativeResize="0"/>
          <p:nvPr/>
        </p:nvPicPr>
        <p:blipFill rotWithShape="1">
          <a:blip r:embed="rId5">
            <a:alphaModFix/>
          </a:blip>
          <a:srcRect/>
          <a:stretch/>
        </p:blipFill>
        <p:spPr>
          <a:xfrm>
            <a:off x="2096389" y="19522064"/>
            <a:ext cx="12933951" cy="7494840"/>
          </a:xfrm>
          <a:prstGeom prst="rect">
            <a:avLst/>
          </a:prstGeom>
          <a:noFill/>
          <a:ln>
            <a:noFill/>
          </a:ln>
        </p:spPr>
      </p:pic>
      <p:sp>
        <p:nvSpPr>
          <p:cNvPr id="279" name="Google Shape;279;p4"/>
          <p:cNvSpPr txBox="1">
            <a:spLocks noGrp="1"/>
          </p:cNvSpPr>
          <p:nvPr>
            <p:ph type="body" idx="1"/>
          </p:nvPr>
        </p:nvSpPr>
        <p:spPr>
          <a:xfrm>
            <a:off x="2584533" y="4596693"/>
            <a:ext cx="24622433"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500"/>
              <a:buNone/>
            </a:pPr>
            <a:endParaRPr/>
          </a:p>
        </p:txBody>
      </p:sp>
      <p:sp>
        <p:nvSpPr>
          <p:cNvPr id="280" name="Google Shape;280;p4"/>
          <p:cNvSpPr txBox="1">
            <a:spLocks noGrp="1"/>
          </p:cNvSpPr>
          <p:nvPr>
            <p:ph type="body" idx="3"/>
          </p:nvPr>
        </p:nvSpPr>
        <p:spPr>
          <a:xfrm>
            <a:off x="15703486" y="11167152"/>
            <a:ext cx="11375920" cy="3056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1300"/>
              <a:buNone/>
            </a:pPr>
            <a:endParaRPr/>
          </a:p>
        </p:txBody>
      </p:sp>
      <p:sp>
        <p:nvSpPr>
          <p:cNvPr id="281" name="Google Shape;281;p4"/>
          <p:cNvSpPr txBox="1">
            <a:spLocks noGrp="1"/>
          </p:cNvSpPr>
          <p:nvPr>
            <p:ph type="body" idx="4"/>
          </p:nvPr>
        </p:nvSpPr>
        <p:spPr>
          <a:xfrm>
            <a:off x="28428588" y="18743472"/>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300"/>
              <a:buNone/>
            </a:pPr>
            <a:endParaRPr/>
          </a:p>
        </p:txBody>
      </p:sp>
      <p:sp>
        <p:nvSpPr>
          <p:cNvPr id="282" name="Google Shape;282;p4"/>
          <p:cNvSpPr>
            <a:spLocks noGrp="1"/>
          </p:cNvSpPr>
          <p:nvPr>
            <p:ph type="tbl" idx="5"/>
          </p:nvPr>
        </p:nvSpPr>
        <p:spPr>
          <a:xfrm>
            <a:off x="28616066" y="14325045"/>
            <a:ext cx="11706754" cy="397283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a:p>
        </p:txBody>
      </p:sp>
      <p:sp>
        <p:nvSpPr>
          <p:cNvPr id="283" name="Google Shape;283;p4"/>
          <p:cNvSpPr>
            <a:spLocks noGrp="1"/>
          </p:cNvSpPr>
          <p:nvPr>
            <p:ph type="chart" idx="6"/>
          </p:nvPr>
        </p:nvSpPr>
        <p:spPr>
          <a:xfrm>
            <a:off x="2576161" y="23238459"/>
            <a:ext cx="11898607" cy="3208829"/>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84" name="Google Shape;284;p4"/>
          <p:cNvSpPr>
            <a:spLocks noGrp="1"/>
          </p:cNvSpPr>
          <p:nvPr>
            <p:ph type="dgm" idx="7"/>
          </p:nvPr>
        </p:nvSpPr>
        <p:spPr>
          <a:xfrm>
            <a:off x="15391259" y="23219278"/>
            <a:ext cx="12019310" cy="3075210"/>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85" name="Google Shape;285;p4"/>
          <p:cNvSpPr>
            <a:spLocks noGrp="1"/>
          </p:cNvSpPr>
          <p:nvPr>
            <p:ph type="pic" idx="8"/>
          </p:nvPr>
        </p:nvSpPr>
        <p:spPr>
          <a:xfrm>
            <a:off x="27902413" y="4430671"/>
            <a:ext cx="13047795" cy="4992021"/>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86" name="Google Shape;286;p4"/>
          <p:cNvSpPr>
            <a:spLocks noGrp="1"/>
          </p:cNvSpPr>
          <p:nvPr>
            <p:ph type="clipArt" idx="9"/>
          </p:nvPr>
        </p:nvSpPr>
        <p:spPr>
          <a:xfrm>
            <a:off x="28421806" y="23235797"/>
            <a:ext cx="12247358" cy="3262426"/>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287" name="Google Shape;287;p4"/>
          <p:cNvSpPr txBox="1">
            <a:spLocks noGrp="1"/>
          </p:cNvSpPr>
          <p:nvPr>
            <p:ph type="body" idx="13"/>
          </p:nvPr>
        </p:nvSpPr>
        <p:spPr>
          <a:xfrm>
            <a:off x="15703644" y="3213530"/>
            <a:ext cx="20257404" cy="9241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83E72"/>
              </a:buClr>
              <a:buSzPts val="3000"/>
              <a:buNone/>
            </a:pPr>
            <a:endParaRPr/>
          </a:p>
        </p:txBody>
      </p:sp>
      <p:sp>
        <p:nvSpPr>
          <p:cNvPr id="288" name="Google Shape;288;p4"/>
          <p:cNvSpPr txBox="1">
            <a:spLocks noGrp="1"/>
          </p:cNvSpPr>
          <p:nvPr>
            <p:ph type="body" idx="14"/>
          </p:nvPr>
        </p:nvSpPr>
        <p:spPr>
          <a:xfrm>
            <a:off x="2698487" y="5647074"/>
            <a:ext cx="24546089" cy="595925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1800"/>
              <a:buNone/>
            </a:pPr>
            <a:endParaRPr/>
          </a:p>
        </p:txBody>
      </p:sp>
      <p:sp>
        <p:nvSpPr>
          <p:cNvPr id="289" name="Google Shape;289;p4"/>
          <p:cNvSpPr txBox="1">
            <a:spLocks noGrp="1"/>
          </p:cNvSpPr>
          <p:nvPr>
            <p:ph type="body" idx="15"/>
          </p:nvPr>
        </p:nvSpPr>
        <p:spPr>
          <a:xfrm>
            <a:off x="28404581" y="9709300"/>
            <a:ext cx="11857628"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3500"/>
              <a:buNone/>
            </a:pPr>
            <a:endParaRPr/>
          </a:p>
        </p:txBody>
      </p:sp>
      <p:sp>
        <p:nvSpPr>
          <p:cNvPr id="290" name="Google Shape;290;p4"/>
          <p:cNvSpPr txBox="1">
            <a:spLocks noGrp="1"/>
          </p:cNvSpPr>
          <p:nvPr>
            <p:ph type="body" idx="16"/>
          </p:nvPr>
        </p:nvSpPr>
        <p:spPr>
          <a:xfrm>
            <a:off x="28518538" y="10454078"/>
            <a:ext cx="11820863" cy="37181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a:p>
        </p:txBody>
      </p:sp>
      <p:sp>
        <p:nvSpPr>
          <p:cNvPr id="291" name="Google Shape;291;p4"/>
          <p:cNvSpPr txBox="1">
            <a:spLocks noGrp="1"/>
          </p:cNvSpPr>
          <p:nvPr>
            <p:ph type="body" idx="17"/>
          </p:nvPr>
        </p:nvSpPr>
        <p:spPr>
          <a:xfrm>
            <a:off x="15437445" y="12192785"/>
            <a:ext cx="11857628"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3500"/>
              <a:buNone/>
            </a:pPr>
            <a:endParaRPr/>
          </a:p>
        </p:txBody>
      </p:sp>
      <p:sp>
        <p:nvSpPr>
          <p:cNvPr id="292" name="Google Shape;292;p4"/>
          <p:cNvSpPr txBox="1">
            <a:spLocks noGrp="1"/>
          </p:cNvSpPr>
          <p:nvPr>
            <p:ph type="body" idx="18"/>
          </p:nvPr>
        </p:nvSpPr>
        <p:spPr>
          <a:xfrm>
            <a:off x="15437444" y="12937563"/>
            <a:ext cx="11820863" cy="37181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a:p>
        </p:txBody>
      </p:sp>
      <p:sp>
        <p:nvSpPr>
          <p:cNvPr id="293" name="Google Shape;293;p4"/>
          <p:cNvSpPr txBox="1">
            <a:spLocks noGrp="1"/>
          </p:cNvSpPr>
          <p:nvPr>
            <p:ph type="body" idx="19"/>
          </p:nvPr>
        </p:nvSpPr>
        <p:spPr>
          <a:xfrm>
            <a:off x="2629457" y="19774963"/>
            <a:ext cx="11857628"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3500"/>
              <a:buNone/>
            </a:pPr>
            <a:endParaRPr/>
          </a:p>
        </p:txBody>
      </p:sp>
      <p:sp>
        <p:nvSpPr>
          <p:cNvPr id="294" name="Google Shape;294;p4"/>
          <p:cNvSpPr txBox="1">
            <a:spLocks noGrp="1"/>
          </p:cNvSpPr>
          <p:nvPr>
            <p:ph type="body" idx="20"/>
          </p:nvPr>
        </p:nvSpPr>
        <p:spPr>
          <a:xfrm>
            <a:off x="2629456" y="20519741"/>
            <a:ext cx="11820863" cy="37181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a:p>
        </p:txBody>
      </p:sp>
      <p:sp>
        <p:nvSpPr>
          <p:cNvPr id="295" name="Google Shape;295;p4"/>
          <p:cNvSpPr txBox="1">
            <a:spLocks noGrp="1"/>
          </p:cNvSpPr>
          <p:nvPr>
            <p:ph type="body" idx="21"/>
          </p:nvPr>
        </p:nvSpPr>
        <p:spPr>
          <a:xfrm>
            <a:off x="15473998" y="19774963"/>
            <a:ext cx="11857628"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3500"/>
              <a:buNone/>
            </a:pPr>
            <a:endParaRPr/>
          </a:p>
        </p:txBody>
      </p:sp>
      <p:sp>
        <p:nvSpPr>
          <p:cNvPr id="296" name="Google Shape;296;p4"/>
          <p:cNvSpPr txBox="1">
            <a:spLocks noGrp="1"/>
          </p:cNvSpPr>
          <p:nvPr>
            <p:ph type="body" idx="22"/>
          </p:nvPr>
        </p:nvSpPr>
        <p:spPr>
          <a:xfrm>
            <a:off x="15473998" y="20519741"/>
            <a:ext cx="11820863" cy="37181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a:p>
        </p:txBody>
      </p:sp>
      <p:sp>
        <p:nvSpPr>
          <p:cNvPr id="297" name="Google Shape;297;p4"/>
          <p:cNvSpPr txBox="1">
            <a:spLocks noGrp="1"/>
          </p:cNvSpPr>
          <p:nvPr>
            <p:ph type="body" idx="23"/>
          </p:nvPr>
        </p:nvSpPr>
        <p:spPr>
          <a:xfrm>
            <a:off x="28453503" y="26447288"/>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300"/>
              <a:buNone/>
            </a:pPr>
            <a:endParaRPr/>
          </a:p>
        </p:txBody>
      </p:sp>
      <p:sp>
        <p:nvSpPr>
          <p:cNvPr id="298" name="Google Shape;298;p4"/>
          <p:cNvSpPr txBox="1">
            <a:spLocks noGrp="1"/>
          </p:cNvSpPr>
          <p:nvPr>
            <p:ph type="body" idx="24"/>
          </p:nvPr>
        </p:nvSpPr>
        <p:spPr>
          <a:xfrm>
            <a:off x="15446539" y="26447288"/>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300"/>
              <a:buNone/>
            </a:pPr>
            <a:endParaRPr/>
          </a:p>
        </p:txBody>
      </p:sp>
      <p:sp>
        <p:nvSpPr>
          <p:cNvPr id="299" name="Google Shape;299;p4"/>
          <p:cNvSpPr txBox="1">
            <a:spLocks noGrp="1"/>
          </p:cNvSpPr>
          <p:nvPr>
            <p:ph type="body" idx="25"/>
          </p:nvPr>
        </p:nvSpPr>
        <p:spPr>
          <a:xfrm>
            <a:off x="2672729" y="26498222"/>
            <a:ext cx="11910812" cy="3570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300"/>
              <a:buNone/>
            </a:pPr>
            <a:endParaRPr/>
          </a:p>
        </p:txBody>
      </p:sp>
      <p:sp>
        <p:nvSpPr>
          <p:cNvPr id="300" name="Google Shape;300;p4"/>
          <p:cNvSpPr txBox="1">
            <a:spLocks noGrp="1"/>
          </p:cNvSpPr>
          <p:nvPr>
            <p:ph type="body" idx="26"/>
          </p:nvPr>
        </p:nvSpPr>
        <p:spPr>
          <a:xfrm>
            <a:off x="28583572" y="19774963"/>
            <a:ext cx="11857628" cy="7130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183E72"/>
              </a:buClr>
              <a:buSzPts val="3500"/>
              <a:buNone/>
            </a:pPr>
            <a:endParaRPr/>
          </a:p>
        </p:txBody>
      </p:sp>
      <p:sp>
        <p:nvSpPr>
          <p:cNvPr id="301" name="Google Shape;301;p4"/>
          <p:cNvSpPr txBox="1">
            <a:spLocks noGrp="1"/>
          </p:cNvSpPr>
          <p:nvPr>
            <p:ph type="body" idx="27"/>
          </p:nvPr>
        </p:nvSpPr>
        <p:spPr>
          <a:xfrm>
            <a:off x="28583572" y="20519741"/>
            <a:ext cx="11820863" cy="37181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a:p>
        </p:txBody>
      </p:sp>
      <p:sp>
        <p:nvSpPr>
          <p:cNvPr id="302" name="Google Shape;302;p4"/>
          <p:cNvSpPr>
            <a:spLocks noGrp="1"/>
          </p:cNvSpPr>
          <p:nvPr>
            <p:ph type="chart" idx="28"/>
          </p:nvPr>
        </p:nvSpPr>
        <p:spPr>
          <a:xfrm>
            <a:off x="15703359" y="7703654"/>
            <a:ext cx="11421552" cy="3310696"/>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sp>
        <p:nvSpPr>
          <p:cNvPr id="303" name="Google Shape;303;p4"/>
          <p:cNvSpPr>
            <a:spLocks noGrp="1"/>
          </p:cNvSpPr>
          <p:nvPr>
            <p:ph type="pic" idx="29"/>
          </p:nvPr>
        </p:nvSpPr>
        <p:spPr>
          <a:xfrm>
            <a:off x="212314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304" name="Google Shape;304;p4"/>
          <p:cNvSpPr>
            <a:spLocks noGrp="1"/>
          </p:cNvSpPr>
          <p:nvPr>
            <p:ph type="pic" idx="30"/>
          </p:nvPr>
        </p:nvSpPr>
        <p:spPr>
          <a:xfrm>
            <a:off x="6948405"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305" name="Google Shape;305;p4"/>
          <p:cNvSpPr>
            <a:spLocks noGrp="1"/>
          </p:cNvSpPr>
          <p:nvPr>
            <p:ph type="pic" idx="31"/>
          </p:nvPr>
        </p:nvSpPr>
        <p:spPr>
          <a:xfrm>
            <a:off x="11707332"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306" name="Google Shape;306;p4"/>
          <p:cNvSpPr>
            <a:spLocks noGrp="1"/>
          </p:cNvSpPr>
          <p:nvPr>
            <p:ph type="pic" idx="32"/>
          </p:nvPr>
        </p:nvSpPr>
        <p:spPr>
          <a:xfrm>
            <a:off x="16415973" y="27821959"/>
            <a:ext cx="4315865" cy="1680973"/>
          </a:xfrm>
          <a:prstGeom prst="rect">
            <a:avLst/>
          </a:prstGeom>
          <a:noFill/>
          <a:ln>
            <a:noFill/>
          </a:ln>
        </p:spPr>
        <p:txBody>
          <a:bodyPr spcFirstLastPara="1" wrap="square" lIns="91425" tIns="45700" rIns="91425" bIns="45700" anchor="t" anchorCtr="0">
            <a:noAutofit/>
          </a:bodyPr>
          <a:lstStyle/>
          <a:p>
            <a:pPr marL="0" lvl="0" indent="0" algn="l" rtl="0">
              <a:spcBef>
                <a:spcPts val="800"/>
              </a:spcBef>
              <a:spcAft>
                <a:spcPts val="0"/>
              </a:spcAft>
              <a:buNone/>
            </a:pPr>
            <a:endParaRPr/>
          </a:p>
        </p:txBody>
      </p:sp>
      <p:sp>
        <p:nvSpPr>
          <p:cNvPr id="308" name="Google Shape;308;p4"/>
          <p:cNvSpPr txBox="1">
            <a:spLocks noGrp="1"/>
          </p:cNvSpPr>
          <p:nvPr>
            <p:ph type="title"/>
          </p:nvPr>
        </p:nvSpPr>
        <p:spPr>
          <a:xfrm>
            <a:off x="15627444" y="903684"/>
            <a:ext cx="25322768" cy="1578948"/>
          </a:xfrm>
          <a:prstGeom prst="rect">
            <a:avLst/>
          </a:prstGeom>
          <a:noFill/>
          <a:ln>
            <a:noFill/>
          </a:ln>
        </p:spPr>
        <p:txBody>
          <a:bodyPr spcFirstLastPara="1" wrap="square" lIns="214975" tIns="107475" rIns="214975" bIns="107475" anchor="ctr" anchorCtr="0">
            <a:normAutofit/>
          </a:bodyPr>
          <a:lstStyle/>
          <a:p>
            <a:pPr marL="0" lvl="0" indent="0" algn="l" rtl="0">
              <a:spcBef>
                <a:spcPts val="0"/>
              </a:spcBef>
              <a:spcAft>
                <a:spcPts val="0"/>
              </a:spcAft>
              <a:buClr>
                <a:srgbClr val="183E72"/>
              </a:buClr>
              <a:buSzPts val="6500"/>
              <a:buFont typeface="Arial"/>
              <a:buNone/>
            </a:pPr>
            <a:endParaRPr/>
          </a:p>
        </p:txBody>
      </p:sp>
      <p:cxnSp>
        <p:nvCxnSpPr>
          <p:cNvPr id="309" name="Google Shape;309;p4"/>
          <p:cNvCxnSpPr/>
          <p:nvPr/>
        </p:nvCxnSpPr>
        <p:spPr>
          <a:xfrm rot="10800000">
            <a:off x="27959978" y="4390517"/>
            <a:ext cx="0" cy="22617342"/>
          </a:xfrm>
          <a:prstGeom prst="straightConnector1">
            <a:avLst/>
          </a:prstGeom>
          <a:noFill/>
          <a:ln w="9525" cap="flat" cmpd="sng">
            <a:solidFill>
              <a:srgbClr val="193E72"/>
            </a:solidFill>
            <a:prstDash val="solid"/>
            <a:miter lim="800000"/>
            <a:headEnd type="none" w="med" len="med"/>
            <a:tailEnd type="none" w="med" len="med"/>
          </a:ln>
        </p:spPr>
      </p:cxnSp>
      <p:cxnSp>
        <p:nvCxnSpPr>
          <p:cNvPr id="310" name="Google Shape;310;p4"/>
          <p:cNvCxnSpPr/>
          <p:nvPr/>
        </p:nvCxnSpPr>
        <p:spPr>
          <a:xfrm rot="10800000">
            <a:off x="15016873" y="4390517"/>
            <a:ext cx="0" cy="22602745"/>
          </a:xfrm>
          <a:prstGeom prst="straightConnector1">
            <a:avLst/>
          </a:prstGeom>
          <a:noFill/>
          <a:ln w="9525" cap="flat" cmpd="sng">
            <a:solidFill>
              <a:srgbClr val="193E72"/>
            </a:solidFill>
            <a:prstDash val="solid"/>
            <a:miter lim="800000"/>
            <a:headEnd type="none" w="med" len="med"/>
            <a:tailEnd type="none" w="med" len="med"/>
          </a:ln>
        </p:spPr>
      </p:cxnSp>
      <p:sp>
        <p:nvSpPr>
          <p:cNvPr id="312" name="Google Shape;312;p4"/>
          <p:cNvSpPr>
            <a:spLocks noGrp="1"/>
          </p:cNvSpPr>
          <p:nvPr>
            <p:ph type="pic" idx="2"/>
          </p:nvPr>
        </p:nvSpPr>
        <p:spPr>
          <a:xfrm>
            <a:off x="2123323" y="11974519"/>
            <a:ext cx="12819664" cy="7494840"/>
          </a:xfrm>
          <a:prstGeom prst="rect">
            <a:avLst/>
          </a:prstGeom>
          <a:noFill/>
          <a:ln>
            <a:noFill/>
          </a:ln>
        </p:spPr>
        <p:txBody>
          <a:bodyPr spcFirstLastPara="1" wrap="square" lIns="91425" tIns="45700" rIns="91425" bIns="45700" anchor="t" anchorCtr="0">
            <a:noAutofit/>
          </a:bodyPr>
          <a:lstStyle/>
          <a:p>
            <a:pPr marL="0" lvl="0" indent="0" algn="ctr" rtl="0">
              <a:spcBef>
                <a:spcPts val="800"/>
              </a:spcBef>
              <a:spcAft>
                <a:spcPts val="0"/>
              </a:spcAft>
              <a:buNone/>
            </a:pPr>
            <a:endParaRPr/>
          </a:p>
        </p:txBody>
      </p:sp>
      <p:pic>
        <p:nvPicPr>
          <p:cNvPr id="6" name="Picture Placeholder 4" descr="A close-up of a logo&#10;&#10;Description automatically generated">
            <a:extLst>
              <a:ext uri="{FF2B5EF4-FFF2-40B4-BE49-F238E27FC236}">
                <a16:creationId xmlns:a16="http://schemas.microsoft.com/office/drawing/2014/main" id="{E1C5860C-F651-A427-6AFA-29E23CCA464D}"/>
              </a:ext>
            </a:extLst>
          </p:cNvPr>
          <p:cNvPicPr>
            <a:picLocks noChangeAspect="1"/>
          </p:cNvPicPr>
          <p:nvPr/>
        </p:nvPicPr>
        <p:blipFill>
          <a:blip r:embed="rId6"/>
          <a:srcRect t="503" b="503"/>
          <a:stretch>
            <a:fillRect/>
          </a:stretch>
        </p:blipFill>
        <p:spPr>
          <a:xfrm>
            <a:off x="1247504" y="623857"/>
            <a:ext cx="11605478" cy="2495072"/>
          </a:xfrm>
          <a:prstGeom prst="rect">
            <a:avLst/>
          </a:prstGeom>
        </p:spPr>
      </p:pic>
      <p:sp>
        <p:nvSpPr>
          <p:cNvPr id="7" name="Google Shape;311;p4">
            <a:extLst>
              <a:ext uri="{FF2B5EF4-FFF2-40B4-BE49-F238E27FC236}">
                <a16:creationId xmlns:a16="http://schemas.microsoft.com/office/drawing/2014/main" id="{9EC36A6B-1178-8CF6-33C2-30FD5668520D}"/>
              </a:ext>
            </a:extLst>
          </p:cNvPr>
          <p:cNvSpPr/>
          <p:nvPr/>
        </p:nvSpPr>
        <p:spPr>
          <a:xfrm>
            <a:off x="26290750" y="27771566"/>
            <a:ext cx="14756225" cy="12618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3800"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3800" baseline="30000" dirty="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204</Words>
  <Application>Microsoft Office PowerPoint</Application>
  <PresentationFormat>Custom</PresentationFormat>
  <Paragraphs>4</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Kipper</dc:creator>
  <cp:lastModifiedBy>Elena Pizzoli (CMH - Administration)</cp:lastModifiedBy>
  <cp:revision>1</cp:revision>
  <dcterms:created xsi:type="dcterms:W3CDTF">2019-02-11T16:36:52Z</dcterms:created>
  <dcterms:modified xsi:type="dcterms:W3CDTF">2025-06-12T09:18:03Z</dcterms:modified>
</cp:coreProperties>
</file>