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42808525" cy="30279975"/>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9539">
          <p15:clr>
            <a:srgbClr val="000000"/>
          </p15:clr>
        </p15:guide>
        <p15:guide id="2" pos="13483">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 roundtripDataSignature="AMtx7mgYqPIjS+RozV+FvHiq480sj1xoz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E63905-B9DE-47E0-81B7-6DA0FAEC0022}" v="1" dt="2025-06-12T09:18:00.6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4" d="100"/>
          <a:sy n="24" d="100"/>
        </p:scale>
        <p:origin x="1566" y="84"/>
      </p:cViewPr>
      <p:guideLst>
        <p:guide orient="horz" pos="9539"/>
        <p:guide pos="134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na Pizzoli (CMH - Administration)" userId="d2283435-31aa-4ccf-b57e-26fc6e5caaa3" providerId="ADAL" clId="{FDE63905-B9DE-47E0-81B7-6DA0FAEC0022}"/>
    <pc:docChg chg="modSld">
      <pc:chgData name="Elena Pizzoli (CMH - Administration)" userId="d2283435-31aa-4ccf-b57e-26fc6e5caaa3" providerId="ADAL" clId="{FDE63905-B9DE-47E0-81B7-6DA0FAEC0022}" dt="2025-06-12T09:18:00.687" v="0"/>
      <pc:docMkLst>
        <pc:docMk/>
      </pc:docMkLst>
      <pc:sldChg chg="modSp">
        <pc:chgData name="Elena Pizzoli (CMH - Administration)" userId="d2283435-31aa-4ccf-b57e-26fc6e5caaa3" providerId="ADAL" clId="{FDE63905-B9DE-47E0-81B7-6DA0FAEC0022}" dt="2025-06-12T09:18:00.687" v="0"/>
        <pc:sldMkLst>
          <pc:docMk/>
          <pc:sldMk cId="0" sldId="256"/>
        </pc:sldMkLst>
        <pc:spChg chg="mod">
          <ac:chgData name="Elena Pizzoli (CMH - Administration)" userId="d2283435-31aa-4ccf-b57e-26fc6e5caaa3" providerId="ADAL" clId="{FDE63905-B9DE-47E0-81B7-6DA0FAEC0022}" dt="2025-06-12T09:18:00.687" v="0"/>
          <ac:spMkLst>
            <pc:docMk/>
            <pc:sldMk cId="0" sldId="256"/>
            <ac:spMk id="18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notes"/>
          <p:cNvSpPr>
            <a:spLocks noGrp="1" noRot="1" noChangeAspect="1"/>
          </p:cNvSpPr>
          <p:nvPr>
            <p:ph type="sldImg" idx="2"/>
          </p:nvPr>
        </p:nvSpPr>
        <p:spPr>
          <a:xfrm>
            <a:off x="1006475" y="685800"/>
            <a:ext cx="48450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0" name="Google Shape;190;p2:notes"/>
          <p:cNvSpPr>
            <a:spLocks noGrp="1" noRot="1" noChangeAspect="1"/>
          </p:cNvSpPr>
          <p:nvPr>
            <p:ph type="sldImg" idx="2"/>
          </p:nvPr>
        </p:nvSpPr>
        <p:spPr>
          <a:xfrm>
            <a:off x="1006475" y="685800"/>
            <a:ext cx="48450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2" name="Google Shape;232;p3:notes"/>
          <p:cNvSpPr>
            <a:spLocks noGrp="1" noRot="1" noChangeAspect="1"/>
          </p:cNvSpPr>
          <p:nvPr>
            <p:ph type="sldImg" idx="2"/>
          </p:nvPr>
        </p:nvSpPr>
        <p:spPr>
          <a:xfrm>
            <a:off x="1006475" y="685800"/>
            <a:ext cx="48450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4" name="Google Shape;274;p4:notes"/>
          <p:cNvSpPr>
            <a:spLocks noGrp="1" noRot="1" noChangeAspect="1"/>
          </p:cNvSpPr>
          <p:nvPr>
            <p:ph type="sldImg" idx="2"/>
          </p:nvPr>
        </p:nvSpPr>
        <p:spPr>
          <a:xfrm>
            <a:off x="1006475" y="685800"/>
            <a:ext cx="48450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13"/>
        <p:cNvGrpSpPr/>
        <p:nvPr/>
      </p:nvGrpSpPr>
      <p:grpSpPr>
        <a:xfrm>
          <a:off x="0" y="0"/>
          <a:ext cx="0" cy="0"/>
          <a:chOff x="0" y="0"/>
          <a:chExt cx="0" cy="0"/>
        </a:xfrm>
      </p:grpSpPr>
      <p:sp>
        <p:nvSpPr>
          <p:cNvPr id="14" name="Google Shape;14;p6"/>
          <p:cNvSpPr txBox="1">
            <a:spLocks noGrp="1"/>
          </p:cNvSpPr>
          <p:nvPr>
            <p:ph type="body" idx="1"/>
          </p:nvPr>
        </p:nvSpPr>
        <p:spPr>
          <a:xfrm>
            <a:off x="2417960" y="6175640"/>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5" name="Google Shape;15;p6"/>
          <p:cNvSpPr txBox="1">
            <a:spLocks noGrp="1"/>
          </p:cNvSpPr>
          <p:nvPr>
            <p:ph type="body" idx="2"/>
          </p:nvPr>
        </p:nvSpPr>
        <p:spPr>
          <a:xfrm>
            <a:off x="2417960" y="4647627"/>
            <a:ext cx="1191070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6" name="Google Shape;16;p6"/>
          <p:cNvSpPr txBox="1">
            <a:spLocks noGrp="1"/>
          </p:cNvSpPr>
          <p:nvPr>
            <p:ph type="body" idx="3"/>
          </p:nvPr>
        </p:nvSpPr>
        <p:spPr>
          <a:xfrm>
            <a:off x="15439080" y="4654219"/>
            <a:ext cx="1197148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7" name="Google Shape;17;p6"/>
          <p:cNvSpPr txBox="1">
            <a:spLocks noGrp="1"/>
          </p:cNvSpPr>
          <p:nvPr>
            <p:ph type="body" idx="4"/>
          </p:nvPr>
        </p:nvSpPr>
        <p:spPr>
          <a:xfrm>
            <a:off x="28473647" y="11778357"/>
            <a:ext cx="11802347"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1pPr>
            <a:lvl2pPr marL="914400" marR="0" lvl="1"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2pPr>
            <a:lvl3pPr marL="1371600" marR="0" lvl="2"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3pPr>
            <a:lvl4pPr marL="1828800" marR="0" lvl="3"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4pPr>
            <a:lvl5pPr marL="2286000" marR="0" lvl="4"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8" name="Google Shape;18;p6"/>
          <p:cNvSpPr txBox="1">
            <a:spLocks noGrp="1"/>
          </p:cNvSpPr>
          <p:nvPr>
            <p:ph type="body" idx="5"/>
          </p:nvPr>
        </p:nvSpPr>
        <p:spPr>
          <a:xfrm>
            <a:off x="28473647" y="10199409"/>
            <a:ext cx="1191070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chemeClr val="lt1"/>
              </a:buClr>
              <a:buSzPts val="5000"/>
              <a:buFont typeface="Arial"/>
              <a:buNone/>
              <a:defRPr sz="5000" b="1" i="0" u="none" strike="noStrike" cap="none">
                <a:solidFill>
                  <a:schemeClr val="lt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9" name="Google Shape;19;p6"/>
          <p:cNvSpPr txBox="1">
            <a:spLocks noGrp="1"/>
          </p:cNvSpPr>
          <p:nvPr>
            <p:ph type="body" idx="6"/>
          </p:nvPr>
        </p:nvSpPr>
        <p:spPr>
          <a:xfrm>
            <a:off x="15439080" y="6283438"/>
            <a:ext cx="11971489"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0" name="Google Shape;20;p6"/>
          <p:cNvSpPr txBox="1">
            <a:spLocks noGrp="1"/>
          </p:cNvSpPr>
          <p:nvPr>
            <p:ph type="body" idx="7"/>
          </p:nvPr>
        </p:nvSpPr>
        <p:spPr>
          <a:xfrm>
            <a:off x="15421869" y="13153569"/>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1" name="Google Shape;21;p6"/>
          <p:cNvSpPr txBox="1">
            <a:spLocks noGrp="1"/>
          </p:cNvSpPr>
          <p:nvPr>
            <p:ph type="body" idx="8"/>
          </p:nvPr>
        </p:nvSpPr>
        <p:spPr>
          <a:xfrm>
            <a:off x="15421867" y="11574622"/>
            <a:ext cx="12090503"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2" name="Google Shape;22;p6"/>
          <p:cNvSpPr txBox="1">
            <a:spLocks noGrp="1"/>
          </p:cNvSpPr>
          <p:nvPr>
            <p:ph type="body" idx="9"/>
          </p:nvPr>
        </p:nvSpPr>
        <p:spPr>
          <a:xfrm>
            <a:off x="15373345" y="21302977"/>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3" name="Google Shape;23;p6"/>
          <p:cNvSpPr txBox="1">
            <a:spLocks noGrp="1"/>
          </p:cNvSpPr>
          <p:nvPr>
            <p:ph type="body" idx="13"/>
          </p:nvPr>
        </p:nvSpPr>
        <p:spPr>
          <a:xfrm>
            <a:off x="15527398" y="19774963"/>
            <a:ext cx="11984972"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4" name="Google Shape;24;p6"/>
          <p:cNvSpPr txBox="1">
            <a:spLocks noGrp="1"/>
          </p:cNvSpPr>
          <p:nvPr>
            <p:ph type="body" idx="14"/>
          </p:nvPr>
        </p:nvSpPr>
        <p:spPr>
          <a:xfrm>
            <a:off x="2576161" y="21353909"/>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5" name="Google Shape;25;p6"/>
          <p:cNvSpPr txBox="1">
            <a:spLocks noGrp="1"/>
          </p:cNvSpPr>
          <p:nvPr>
            <p:ph type="body" idx="15"/>
          </p:nvPr>
        </p:nvSpPr>
        <p:spPr>
          <a:xfrm>
            <a:off x="2578128" y="19825895"/>
            <a:ext cx="12005413"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6" name="Google Shape;26;p6"/>
          <p:cNvSpPr txBox="1">
            <a:spLocks noGrp="1"/>
          </p:cNvSpPr>
          <p:nvPr>
            <p:ph type="body" idx="16"/>
          </p:nvPr>
        </p:nvSpPr>
        <p:spPr>
          <a:xfrm>
            <a:off x="28403978" y="21281584"/>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7" name="Google Shape;27;p6"/>
          <p:cNvSpPr txBox="1">
            <a:spLocks noGrp="1"/>
          </p:cNvSpPr>
          <p:nvPr>
            <p:ph type="body" idx="17"/>
          </p:nvPr>
        </p:nvSpPr>
        <p:spPr>
          <a:xfrm>
            <a:off x="28558031" y="19753572"/>
            <a:ext cx="1191070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8" name="Google Shape;28;p6"/>
          <p:cNvSpPr>
            <a:spLocks noGrp="1"/>
          </p:cNvSpPr>
          <p:nvPr>
            <p:ph type="chart" idx="18"/>
          </p:nvPr>
        </p:nvSpPr>
        <p:spPr>
          <a:xfrm>
            <a:off x="2417960" y="9231667"/>
            <a:ext cx="12168458" cy="3870968"/>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29" name="Google Shape;29;p6"/>
          <p:cNvSpPr>
            <a:spLocks noGrp="1"/>
          </p:cNvSpPr>
          <p:nvPr>
            <p:ph type="pic" idx="19"/>
          </p:nvPr>
        </p:nvSpPr>
        <p:spPr>
          <a:xfrm>
            <a:off x="2189478" y="14477848"/>
            <a:ext cx="12724053" cy="4992021"/>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30" name="Google Shape;30;p6"/>
          <p:cNvSpPr txBox="1">
            <a:spLocks noGrp="1"/>
          </p:cNvSpPr>
          <p:nvPr>
            <p:ph type="body" idx="20"/>
          </p:nvPr>
        </p:nvSpPr>
        <p:spPr>
          <a:xfrm>
            <a:off x="2417960" y="13561041"/>
            <a:ext cx="12063779"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31" name="Google Shape;31;p6"/>
          <p:cNvSpPr txBox="1">
            <a:spLocks noGrp="1"/>
          </p:cNvSpPr>
          <p:nvPr>
            <p:ph type="body" idx="21"/>
          </p:nvPr>
        </p:nvSpPr>
        <p:spPr>
          <a:xfrm>
            <a:off x="2576162" y="26446744"/>
            <a:ext cx="7281969"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32" name="Google Shape;32;p6"/>
          <p:cNvSpPr txBox="1">
            <a:spLocks noGrp="1"/>
          </p:cNvSpPr>
          <p:nvPr>
            <p:ph type="body" idx="22"/>
          </p:nvPr>
        </p:nvSpPr>
        <p:spPr>
          <a:xfrm>
            <a:off x="15360430" y="26446744"/>
            <a:ext cx="1242610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33" name="Google Shape;33;p6"/>
          <p:cNvSpPr txBox="1">
            <a:spLocks noGrp="1"/>
          </p:cNvSpPr>
          <p:nvPr>
            <p:ph type="body" idx="23"/>
          </p:nvPr>
        </p:nvSpPr>
        <p:spPr>
          <a:xfrm>
            <a:off x="28406563" y="26446744"/>
            <a:ext cx="12136439"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34" name="Google Shape;34;p6"/>
          <p:cNvSpPr txBox="1">
            <a:spLocks noGrp="1"/>
          </p:cNvSpPr>
          <p:nvPr>
            <p:ph type="body" idx="24"/>
          </p:nvPr>
        </p:nvSpPr>
        <p:spPr>
          <a:xfrm>
            <a:off x="15533823" y="18844650"/>
            <a:ext cx="1191081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rgbClr val="183E72"/>
              </a:buClr>
              <a:buSzPts val="1800"/>
              <a:buFont typeface="Arial"/>
              <a:buNone/>
              <a:defRPr sz="1800" b="0" i="1"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35" name="Google Shape;35;p6"/>
          <p:cNvSpPr txBox="1">
            <a:spLocks noGrp="1"/>
          </p:cNvSpPr>
          <p:nvPr>
            <p:ph type="title"/>
          </p:nvPr>
        </p:nvSpPr>
        <p:spPr>
          <a:xfrm>
            <a:off x="15627442" y="827592"/>
            <a:ext cx="26659138" cy="1578948"/>
          </a:xfrm>
          <a:prstGeom prst="rect">
            <a:avLst/>
          </a:prstGeom>
          <a:noFill/>
          <a:ln>
            <a:noFill/>
          </a:ln>
        </p:spPr>
        <p:txBody>
          <a:bodyPr spcFirstLastPara="1" wrap="square" lIns="214975" tIns="107475" rIns="214975" bIns="107475" anchor="ctr" anchorCtr="0">
            <a:noAutofit/>
          </a:bodyPr>
          <a:lstStyle>
            <a:lvl1pPr lvl="0" algn="l">
              <a:spcBef>
                <a:spcPts val="0"/>
              </a:spcBef>
              <a:spcAft>
                <a:spcPts val="0"/>
              </a:spcAft>
              <a:buClr>
                <a:srgbClr val="183E72"/>
              </a:buClr>
              <a:buSzPts val="9000"/>
              <a:buFont typeface="Arial"/>
              <a:buNone/>
              <a:defRPr sz="9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a:spLocks noGrp="1"/>
          </p:cNvSpPr>
          <p:nvPr>
            <p:ph type="tbl" idx="25"/>
          </p:nvPr>
        </p:nvSpPr>
        <p:spPr>
          <a:xfrm>
            <a:off x="15559808" y="15279284"/>
            <a:ext cx="11706754" cy="3972836"/>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000" b="0" i="0" u="none" strike="noStrike" cap="none">
                <a:solidFill>
                  <a:srgbClr val="183E72"/>
                </a:solidFill>
                <a:latin typeface="Calibri"/>
                <a:ea typeface="Calibri"/>
                <a:cs typeface="Calibri"/>
                <a:sym typeface="Calibri"/>
              </a:defRPr>
            </a:lvl1pPr>
            <a:lvl2pPr marR="0" lvl="1"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9pPr>
          </a:lstStyle>
          <a:p>
            <a:endParaRPr/>
          </a:p>
        </p:txBody>
      </p:sp>
      <p:sp>
        <p:nvSpPr>
          <p:cNvPr id="37" name="Google Shape;37;p6"/>
          <p:cNvSpPr>
            <a:spLocks noGrp="1"/>
          </p:cNvSpPr>
          <p:nvPr>
            <p:ph type="chart" idx="26"/>
          </p:nvPr>
        </p:nvSpPr>
        <p:spPr>
          <a:xfrm>
            <a:off x="2576161" y="23238459"/>
            <a:ext cx="11898607" cy="3208829"/>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38" name="Google Shape;38;p6"/>
          <p:cNvSpPr>
            <a:spLocks noGrp="1"/>
          </p:cNvSpPr>
          <p:nvPr>
            <p:ph type="dgm" idx="27"/>
          </p:nvPr>
        </p:nvSpPr>
        <p:spPr>
          <a:xfrm>
            <a:off x="15391259" y="23219278"/>
            <a:ext cx="12019310" cy="3075210"/>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39" name="Google Shape;39;p6"/>
          <p:cNvSpPr>
            <a:spLocks noGrp="1"/>
          </p:cNvSpPr>
          <p:nvPr>
            <p:ph type="pic" idx="28"/>
          </p:nvPr>
        </p:nvSpPr>
        <p:spPr>
          <a:xfrm>
            <a:off x="27902413" y="4430671"/>
            <a:ext cx="13047795" cy="4992021"/>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lt1"/>
              </a:buClr>
              <a:buSzPts val="4000"/>
              <a:buFont typeface="Arial"/>
              <a:buNone/>
              <a:defRPr sz="4000" b="1" i="0" u="none" strike="noStrike" cap="none">
                <a:solidFill>
                  <a:schemeClr val="lt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40" name="Google Shape;40;p6"/>
          <p:cNvSpPr>
            <a:spLocks noGrp="1"/>
          </p:cNvSpPr>
          <p:nvPr>
            <p:ph type="clipArt" idx="29"/>
          </p:nvPr>
        </p:nvSpPr>
        <p:spPr>
          <a:xfrm>
            <a:off x="28421806" y="23391402"/>
            <a:ext cx="12247358" cy="3106821"/>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41" name="Google Shape;41;p6"/>
          <p:cNvSpPr txBox="1">
            <a:spLocks noGrp="1"/>
          </p:cNvSpPr>
          <p:nvPr>
            <p:ph type="body" idx="30"/>
          </p:nvPr>
        </p:nvSpPr>
        <p:spPr>
          <a:xfrm>
            <a:off x="15703644" y="2915877"/>
            <a:ext cx="20257404" cy="92414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700"/>
              </a:spcBef>
              <a:spcAft>
                <a:spcPts val="0"/>
              </a:spcAft>
              <a:buClr>
                <a:srgbClr val="183E72"/>
              </a:buClr>
              <a:buSzPts val="3500"/>
              <a:buFont typeface="Arial"/>
              <a:buNone/>
              <a:defRPr sz="35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42" name="Google Shape;42;p6"/>
          <p:cNvSpPr>
            <a:spLocks noGrp="1"/>
          </p:cNvSpPr>
          <p:nvPr>
            <p:ph type="pic" idx="31"/>
          </p:nvPr>
        </p:nvSpPr>
        <p:spPr>
          <a:xfrm>
            <a:off x="2123145"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43" name="Google Shape;43;p6"/>
          <p:cNvSpPr>
            <a:spLocks noGrp="1"/>
          </p:cNvSpPr>
          <p:nvPr>
            <p:ph type="pic" idx="32"/>
          </p:nvPr>
        </p:nvSpPr>
        <p:spPr>
          <a:xfrm>
            <a:off x="6948405"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44" name="Google Shape;44;p6"/>
          <p:cNvSpPr>
            <a:spLocks noGrp="1"/>
          </p:cNvSpPr>
          <p:nvPr>
            <p:ph type="pic" idx="33"/>
          </p:nvPr>
        </p:nvSpPr>
        <p:spPr>
          <a:xfrm>
            <a:off x="11707332"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45" name="Google Shape;45;p6"/>
          <p:cNvSpPr>
            <a:spLocks noGrp="1"/>
          </p:cNvSpPr>
          <p:nvPr>
            <p:ph type="pic" idx="34"/>
          </p:nvPr>
        </p:nvSpPr>
        <p:spPr>
          <a:xfrm>
            <a:off x="16415973"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46" name="Google Shape;46;p6"/>
          <p:cNvSpPr>
            <a:spLocks noGrp="1"/>
          </p:cNvSpPr>
          <p:nvPr>
            <p:ph type="pic" idx="35"/>
          </p:nvPr>
        </p:nvSpPr>
        <p:spPr>
          <a:xfrm>
            <a:off x="1247504" y="623857"/>
            <a:ext cx="11605478" cy="2495072"/>
          </a:xfrm>
          <a:prstGeom prst="rect">
            <a:avLst/>
          </a:prstGeom>
          <a:noFill/>
          <a:ln>
            <a:noFill/>
          </a:ln>
        </p:spPr>
        <p:txBody>
          <a:bodyPr spcFirstLastPara="1" wrap="square" lIns="91425" tIns="45700" rIns="91425" bIns="45700" anchor="t" anchorCtr="0">
            <a:noAutofit/>
          </a:bodyPr>
          <a:lstStyle>
            <a:lvl1pPr marR="0" lvl="0" algn="l" rtl="0">
              <a:spcBef>
                <a:spcPts val="1000"/>
              </a:spcBef>
              <a:spcAft>
                <a:spcPts val="0"/>
              </a:spcAft>
              <a:buClr>
                <a:schemeClr val="dk1"/>
              </a:buClr>
              <a:buSzPts val="5000"/>
              <a:buFont typeface="Arial"/>
              <a:buNone/>
              <a:defRPr sz="5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47"/>
        <p:cNvGrpSpPr/>
        <p:nvPr/>
      </p:nvGrpSpPr>
      <p:grpSpPr>
        <a:xfrm>
          <a:off x="0" y="0"/>
          <a:ext cx="0" cy="0"/>
          <a:chOff x="0" y="0"/>
          <a:chExt cx="0" cy="0"/>
        </a:xfrm>
      </p:grpSpPr>
      <p:sp>
        <p:nvSpPr>
          <p:cNvPr id="48" name="Google Shape;48;p7"/>
          <p:cNvSpPr txBox="1">
            <a:spLocks noGrp="1"/>
          </p:cNvSpPr>
          <p:nvPr>
            <p:ph type="body" idx="1"/>
          </p:nvPr>
        </p:nvSpPr>
        <p:spPr>
          <a:xfrm>
            <a:off x="2417960" y="6175640"/>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49" name="Google Shape;49;p7"/>
          <p:cNvSpPr txBox="1">
            <a:spLocks noGrp="1"/>
          </p:cNvSpPr>
          <p:nvPr>
            <p:ph type="body" idx="2"/>
          </p:nvPr>
        </p:nvSpPr>
        <p:spPr>
          <a:xfrm>
            <a:off x="2417960" y="4647627"/>
            <a:ext cx="1191070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0" name="Google Shape;50;p7"/>
          <p:cNvSpPr txBox="1">
            <a:spLocks noGrp="1"/>
          </p:cNvSpPr>
          <p:nvPr>
            <p:ph type="body" idx="3"/>
          </p:nvPr>
        </p:nvSpPr>
        <p:spPr>
          <a:xfrm>
            <a:off x="15439080" y="4654219"/>
            <a:ext cx="1197148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1" name="Google Shape;51;p7"/>
          <p:cNvSpPr txBox="1">
            <a:spLocks noGrp="1"/>
          </p:cNvSpPr>
          <p:nvPr>
            <p:ph type="body" idx="4"/>
          </p:nvPr>
        </p:nvSpPr>
        <p:spPr>
          <a:xfrm>
            <a:off x="28473647" y="11778357"/>
            <a:ext cx="11802347"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1pPr>
            <a:lvl2pPr marL="914400" marR="0" lvl="1"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2pPr>
            <a:lvl3pPr marL="1371600" marR="0" lvl="2"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3pPr>
            <a:lvl4pPr marL="1828800" marR="0" lvl="3"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4pPr>
            <a:lvl5pPr marL="2286000" marR="0" lvl="4"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2" name="Google Shape;52;p7"/>
          <p:cNvSpPr txBox="1">
            <a:spLocks noGrp="1"/>
          </p:cNvSpPr>
          <p:nvPr>
            <p:ph type="body" idx="5"/>
          </p:nvPr>
        </p:nvSpPr>
        <p:spPr>
          <a:xfrm>
            <a:off x="28473647" y="10199409"/>
            <a:ext cx="1191070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chemeClr val="lt1"/>
              </a:buClr>
              <a:buSzPts val="5000"/>
              <a:buFont typeface="Arial"/>
              <a:buNone/>
              <a:defRPr sz="5000" b="1" i="0" u="none" strike="noStrike" cap="none">
                <a:solidFill>
                  <a:schemeClr val="lt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3" name="Google Shape;53;p7"/>
          <p:cNvSpPr txBox="1">
            <a:spLocks noGrp="1"/>
          </p:cNvSpPr>
          <p:nvPr>
            <p:ph type="body" idx="6"/>
          </p:nvPr>
        </p:nvSpPr>
        <p:spPr>
          <a:xfrm>
            <a:off x="15439080" y="6283438"/>
            <a:ext cx="11971489"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4" name="Google Shape;54;p7"/>
          <p:cNvSpPr txBox="1">
            <a:spLocks noGrp="1"/>
          </p:cNvSpPr>
          <p:nvPr>
            <p:ph type="body" idx="7"/>
          </p:nvPr>
        </p:nvSpPr>
        <p:spPr>
          <a:xfrm>
            <a:off x="15421869" y="13153569"/>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5" name="Google Shape;55;p7"/>
          <p:cNvSpPr txBox="1">
            <a:spLocks noGrp="1"/>
          </p:cNvSpPr>
          <p:nvPr>
            <p:ph type="body" idx="8"/>
          </p:nvPr>
        </p:nvSpPr>
        <p:spPr>
          <a:xfrm>
            <a:off x="15421867" y="11574622"/>
            <a:ext cx="12090503"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6" name="Google Shape;56;p7"/>
          <p:cNvSpPr txBox="1">
            <a:spLocks noGrp="1"/>
          </p:cNvSpPr>
          <p:nvPr>
            <p:ph type="body" idx="9"/>
          </p:nvPr>
        </p:nvSpPr>
        <p:spPr>
          <a:xfrm>
            <a:off x="15373345" y="21302977"/>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7" name="Google Shape;57;p7"/>
          <p:cNvSpPr txBox="1">
            <a:spLocks noGrp="1"/>
          </p:cNvSpPr>
          <p:nvPr>
            <p:ph type="body" idx="13"/>
          </p:nvPr>
        </p:nvSpPr>
        <p:spPr>
          <a:xfrm>
            <a:off x="15527398" y="19774963"/>
            <a:ext cx="11984972"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8" name="Google Shape;58;p7"/>
          <p:cNvSpPr txBox="1">
            <a:spLocks noGrp="1"/>
          </p:cNvSpPr>
          <p:nvPr>
            <p:ph type="body" idx="14"/>
          </p:nvPr>
        </p:nvSpPr>
        <p:spPr>
          <a:xfrm>
            <a:off x="2576161" y="21353909"/>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59" name="Google Shape;59;p7"/>
          <p:cNvSpPr txBox="1">
            <a:spLocks noGrp="1"/>
          </p:cNvSpPr>
          <p:nvPr>
            <p:ph type="body" idx="15"/>
          </p:nvPr>
        </p:nvSpPr>
        <p:spPr>
          <a:xfrm>
            <a:off x="2578128" y="19825895"/>
            <a:ext cx="12005413"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0" name="Google Shape;60;p7"/>
          <p:cNvSpPr txBox="1">
            <a:spLocks noGrp="1"/>
          </p:cNvSpPr>
          <p:nvPr>
            <p:ph type="body" idx="16"/>
          </p:nvPr>
        </p:nvSpPr>
        <p:spPr>
          <a:xfrm>
            <a:off x="28403978" y="21281584"/>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1" name="Google Shape;61;p7"/>
          <p:cNvSpPr txBox="1">
            <a:spLocks noGrp="1"/>
          </p:cNvSpPr>
          <p:nvPr>
            <p:ph type="body" idx="17"/>
          </p:nvPr>
        </p:nvSpPr>
        <p:spPr>
          <a:xfrm>
            <a:off x="28558031" y="19753572"/>
            <a:ext cx="1191070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2" name="Google Shape;62;p7"/>
          <p:cNvSpPr>
            <a:spLocks noGrp="1"/>
          </p:cNvSpPr>
          <p:nvPr>
            <p:ph type="chart" idx="18"/>
          </p:nvPr>
        </p:nvSpPr>
        <p:spPr>
          <a:xfrm>
            <a:off x="2417960" y="9231667"/>
            <a:ext cx="12168458" cy="3870968"/>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3" name="Google Shape;63;p7"/>
          <p:cNvSpPr>
            <a:spLocks noGrp="1"/>
          </p:cNvSpPr>
          <p:nvPr>
            <p:ph type="pic" idx="19"/>
          </p:nvPr>
        </p:nvSpPr>
        <p:spPr>
          <a:xfrm>
            <a:off x="2189478" y="14477848"/>
            <a:ext cx="12724053" cy="4992021"/>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4" name="Google Shape;64;p7"/>
          <p:cNvSpPr txBox="1">
            <a:spLocks noGrp="1"/>
          </p:cNvSpPr>
          <p:nvPr>
            <p:ph type="body" idx="20"/>
          </p:nvPr>
        </p:nvSpPr>
        <p:spPr>
          <a:xfrm>
            <a:off x="2417960" y="13561041"/>
            <a:ext cx="12063779"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5" name="Google Shape;65;p7"/>
          <p:cNvSpPr txBox="1">
            <a:spLocks noGrp="1"/>
          </p:cNvSpPr>
          <p:nvPr>
            <p:ph type="body" idx="21"/>
          </p:nvPr>
        </p:nvSpPr>
        <p:spPr>
          <a:xfrm>
            <a:off x="2576162" y="26446744"/>
            <a:ext cx="7281969"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6" name="Google Shape;66;p7"/>
          <p:cNvSpPr txBox="1">
            <a:spLocks noGrp="1"/>
          </p:cNvSpPr>
          <p:nvPr>
            <p:ph type="body" idx="22"/>
          </p:nvPr>
        </p:nvSpPr>
        <p:spPr>
          <a:xfrm>
            <a:off x="15360430" y="26446744"/>
            <a:ext cx="1242610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7" name="Google Shape;67;p7"/>
          <p:cNvSpPr txBox="1">
            <a:spLocks noGrp="1"/>
          </p:cNvSpPr>
          <p:nvPr>
            <p:ph type="body" idx="23"/>
          </p:nvPr>
        </p:nvSpPr>
        <p:spPr>
          <a:xfrm>
            <a:off x="28406563" y="26446744"/>
            <a:ext cx="12136439"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8" name="Google Shape;68;p7"/>
          <p:cNvSpPr txBox="1">
            <a:spLocks noGrp="1"/>
          </p:cNvSpPr>
          <p:nvPr>
            <p:ph type="body" idx="24"/>
          </p:nvPr>
        </p:nvSpPr>
        <p:spPr>
          <a:xfrm>
            <a:off x="15533823" y="18844650"/>
            <a:ext cx="1191081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rgbClr val="183E72"/>
              </a:buClr>
              <a:buSzPts val="1800"/>
              <a:buFont typeface="Arial"/>
              <a:buNone/>
              <a:defRPr sz="1800" b="0" i="1"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69" name="Google Shape;69;p7"/>
          <p:cNvSpPr txBox="1">
            <a:spLocks noGrp="1"/>
          </p:cNvSpPr>
          <p:nvPr>
            <p:ph type="title"/>
          </p:nvPr>
        </p:nvSpPr>
        <p:spPr>
          <a:xfrm>
            <a:off x="15627444" y="623857"/>
            <a:ext cx="25419531" cy="1578948"/>
          </a:xfrm>
          <a:prstGeom prst="rect">
            <a:avLst/>
          </a:prstGeom>
          <a:noFill/>
          <a:ln>
            <a:noFill/>
          </a:ln>
        </p:spPr>
        <p:txBody>
          <a:bodyPr spcFirstLastPara="1" wrap="square" lIns="214975" tIns="107475" rIns="214975" bIns="107475" anchor="ctr" anchorCtr="0">
            <a:normAutofit/>
          </a:bodyPr>
          <a:lstStyle>
            <a:lvl1pPr lvl="0" algn="l">
              <a:spcBef>
                <a:spcPts val="0"/>
              </a:spcBef>
              <a:spcAft>
                <a:spcPts val="0"/>
              </a:spcAft>
              <a:buClr>
                <a:srgbClr val="183E72"/>
              </a:buClr>
              <a:buSzPts val="74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7"/>
          <p:cNvSpPr>
            <a:spLocks noGrp="1"/>
          </p:cNvSpPr>
          <p:nvPr>
            <p:ph type="tbl" idx="25"/>
          </p:nvPr>
        </p:nvSpPr>
        <p:spPr>
          <a:xfrm>
            <a:off x="15559808" y="15279284"/>
            <a:ext cx="11706754" cy="3972836"/>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000" b="0" i="0" u="none" strike="noStrike" cap="none">
                <a:solidFill>
                  <a:srgbClr val="183E72"/>
                </a:solidFill>
                <a:latin typeface="Calibri"/>
                <a:ea typeface="Calibri"/>
                <a:cs typeface="Calibri"/>
                <a:sym typeface="Calibri"/>
              </a:defRPr>
            </a:lvl1pPr>
            <a:lvl2pPr marR="0" lvl="1"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9pPr>
          </a:lstStyle>
          <a:p>
            <a:endParaRPr/>
          </a:p>
        </p:txBody>
      </p:sp>
      <p:sp>
        <p:nvSpPr>
          <p:cNvPr id="71" name="Google Shape;71;p7"/>
          <p:cNvSpPr>
            <a:spLocks noGrp="1"/>
          </p:cNvSpPr>
          <p:nvPr>
            <p:ph type="chart" idx="26"/>
          </p:nvPr>
        </p:nvSpPr>
        <p:spPr>
          <a:xfrm>
            <a:off x="2576161" y="23238459"/>
            <a:ext cx="11898607" cy="3208829"/>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72" name="Google Shape;72;p7"/>
          <p:cNvSpPr>
            <a:spLocks noGrp="1"/>
          </p:cNvSpPr>
          <p:nvPr>
            <p:ph type="dgm" idx="27"/>
          </p:nvPr>
        </p:nvSpPr>
        <p:spPr>
          <a:xfrm>
            <a:off x="15391259" y="23219278"/>
            <a:ext cx="12019310" cy="3075210"/>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73" name="Google Shape;73;p7"/>
          <p:cNvSpPr>
            <a:spLocks noGrp="1"/>
          </p:cNvSpPr>
          <p:nvPr>
            <p:ph type="pic" idx="28"/>
          </p:nvPr>
        </p:nvSpPr>
        <p:spPr>
          <a:xfrm>
            <a:off x="27902413" y="4430671"/>
            <a:ext cx="13047795" cy="4992021"/>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lt1"/>
              </a:buClr>
              <a:buSzPts val="4000"/>
              <a:buFont typeface="Arial"/>
              <a:buNone/>
              <a:defRPr sz="4000" b="1" i="0" u="none" strike="noStrike" cap="none">
                <a:solidFill>
                  <a:schemeClr val="lt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74" name="Google Shape;74;p7"/>
          <p:cNvSpPr>
            <a:spLocks noGrp="1"/>
          </p:cNvSpPr>
          <p:nvPr>
            <p:ph type="clipArt" idx="29"/>
          </p:nvPr>
        </p:nvSpPr>
        <p:spPr>
          <a:xfrm>
            <a:off x="28421806" y="23391402"/>
            <a:ext cx="12247358" cy="3106821"/>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75" name="Google Shape;75;p7"/>
          <p:cNvSpPr txBox="1">
            <a:spLocks noGrp="1"/>
          </p:cNvSpPr>
          <p:nvPr>
            <p:ph type="body" idx="30"/>
          </p:nvPr>
        </p:nvSpPr>
        <p:spPr>
          <a:xfrm>
            <a:off x="15703644" y="2915877"/>
            <a:ext cx="25502818" cy="92414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700"/>
              </a:spcBef>
              <a:spcAft>
                <a:spcPts val="0"/>
              </a:spcAft>
              <a:buClr>
                <a:srgbClr val="183E72"/>
              </a:buClr>
              <a:buSzPts val="3500"/>
              <a:buFont typeface="Arial"/>
              <a:buNone/>
              <a:defRPr sz="35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76" name="Google Shape;76;p7"/>
          <p:cNvSpPr>
            <a:spLocks noGrp="1"/>
          </p:cNvSpPr>
          <p:nvPr>
            <p:ph type="pic" idx="31"/>
          </p:nvPr>
        </p:nvSpPr>
        <p:spPr>
          <a:xfrm>
            <a:off x="2123145"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77" name="Google Shape;77;p7"/>
          <p:cNvSpPr>
            <a:spLocks noGrp="1"/>
          </p:cNvSpPr>
          <p:nvPr>
            <p:ph type="pic" idx="32"/>
          </p:nvPr>
        </p:nvSpPr>
        <p:spPr>
          <a:xfrm>
            <a:off x="6948405"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78" name="Google Shape;78;p7"/>
          <p:cNvSpPr>
            <a:spLocks noGrp="1"/>
          </p:cNvSpPr>
          <p:nvPr>
            <p:ph type="pic" idx="33"/>
          </p:nvPr>
        </p:nvSpPr>
        <p:spPr>
          <a:xfrm>
            <a:off x="11707332"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79" name="Google Shape;79;p7"/>
          <p:cNvSpPr>
            <a:spLocks noGrp="1"/>
          </p:cNvSpPr>
          <p:nvPr>
            <p:ph type="pic" idx="34"/>
          </p:nvPr>
        </p:nvSpPr>
        <p:spPr>
          <a:xfrm>
            <a:off x="16415973"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80" name="Google Shape;80;p7"/>
          <p:cNvSpPr>
            <a:spLocks noGrp="1"/>
          </p:cNvSpPr>
          <p:nvPr>
            <p:ph type="pic" idx="35"/>
          </p:nvPr>
        </p:nvSpPr>
        <p:spPr>
          <a:xfrm>
            <a:off x="1247504" y="623857"/>
            <a:ext cx="11605478" cy="2495072"/>
          </a:xfrm>
          <a:prstGeom prst="rect">
            <a:avLst/>
          </a:prstGeom>
          <a:noFill/>
          <a:ln>
            <a:noFill/>
          </a:ln>
        </p:spPr>
        <p:txBody>
          <a:bodyPr spcFirstLastPara="1" wrap="square" lIns="91425" tIns="45700" rIns="91425" bIns="45700" anchor="t" anchorCtr="0">
            <a:noAutofit/>
          </a:bodyPr>
          <a:lstStyle>
            <a:lvl1pPr marR="0" lvl="0" algn="l" rtl="0">
              <a:spcBef>
                <a:spcPts val="1000"/>
              </a:spcBef>
              <a:spcAft>
                <a:spcPts val="0"/>
              </a:spcAft>
              <a:buClr>
                <a:schemeClr val="dk1"/>
              </a:buClr>
              <a:buSzPts val="5000"/>
              <a:buFont typeface="Arial"/>
              <a:buNone/>
              <a:defRPr sz="5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81"/>
        <p:cNvGrpSpPr/>
        <p:nvPr/>
      </p:nvGrpSpPr>
      <p:grpSpPr>
        <a:xfrm>
          <a:off x="0" y="0"/>
          <a:ext cx="0" cy="0"/>
          <a:chOff x="0" y="0"/>
          <a:chExt cx="0" cy="0"/>
        </a:xfrm>
      </p:grpSpPr>
      <p:sp>
        <p:nvSpPr>
          <p:cNvPr id="82" name="Google Shape;82;p8"/>
          <p:cNvSpPr txBox="1">
            <a:spLocks noGrp="1"/>
          </p:cNvSpPr>
          <p:nvPr>
            <p:ph type="body" idx="1"/>
          </p:nvPr>
        </p:nvSpPr>
        <p:spPr>
          <a:xfrm>
            <a:off x="28355272" y="11502437"/>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83" name="Google Shape;83;p8"/>
          <p:cNvSpPr txBox="1">
            <a:spLocks noGrp="1"/>
          </p:cNvSpPr>
          <p:nvPr>
            <p:ph type="body" idx="2"/>
          </p:nvPr>
        </p:nvSpPr>
        <p:spPr>
          <a:xfrm>
            <a:off x="28355272" y="9974425"/>
            <a:ext cx="1191070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84" name="Google Shape;84;p8"/>
          <p:cNvSpPr txBox="1">
            <a:spLocks noGrp="1"/>
          </p:cNvSpPr>
          <p:nvPr>
            <p:ph type="body" idx="3"/>
          </p:nvPr>
        </p:nvSpPr>
        <p:spPr>
          <a:xfrm>
            <a:off x="15439080" y="4654219"/>
            <a:ext cx="1197148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85" name="Google Shape;85;p8"/>
          <p:cNvSpPr txBox="1">
            <a:spLocks noGrp="1"/>
          </p:cNvSpPr>
          <p:nvPr>
            <p:ph type="body" idx="4"/>
          </p:nvPr>
        </p:nvSpPr>
        <p:spPr>
          <a:xfrm>
            <a:off x="2636283" y="6252349"/>
            <a:ext cx="11802347"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1pPr>
            <a:lvl2pPr marL="914400" marR="0" lvl="1"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2pPr>
            <a:lvl3pPr marL="1371600" marR="0" lvl="2"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3pPr>
            <a:lvl4pPr marL="1828800" marR="0" lvl="3"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4pPr>
            <a:lvl5pPr marL="2286000" marR="0" lvl="4"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86" name="Google Shape;86;p8"/>
          <p:cNvSpPr txBox="1">
            <a:spLocks noGrp="1"/>
          </p:cNvSpPr>
          <p:nvPr>
            <p:ph type="body" idx="5"/>
          </p:nvPr>
        </p:nvSpPr>
        <p:spPr>
          <a:xfrm>
            <a:off x="2636283" y="4673402"/>
            <a:ext cx="1191070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chemeClr val="lt1"/>
              </a:buClr>
              <a:buSzPts val="5000"/>
              <a:buFont typeface="Arial"/>
              <a:buNone/>
              <a:defRPr sz="5000" b="1" i="0" u="none" strike="noStrike" cap="none">
                <a:solidFill>
                  <a:schemeClr val="lt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87" name="Google Shape;87;p8"/>
          <p:cNvSpPr txBox="1">
            <a:spLocks noGrp="1"/>
          </p:cNvSpPr>
          <p:nvPr>
            <p:ph type="body" idx="6"/>
          </p:nvPr>
        </p:nvSpPr>
        <p:spPr>
          <a:xfrm>
            <a:off x="15439080" y="6283438"/>
            <a:ext cx="11971489"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88" name="Google Shape;88;p8"/>
          <p:cNvSpPr txBox="1">
            <a:spLocks noGrp="1"/>
          </p:cNvSpPr>
          <p:nvPr>
            <p:ph type="body" idx="7"/>
          </p:nvPr>
        </p:nvSpPr>
        <p:spPr>
          <a:xfrm>
            <a:off x="15397428" y="13662906"/>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89" name="Google Shape;89;p8"/>
          <p:cNvSpPr txBox="1">
            <a:spLocks noGrp="1"/>
          </p:cNvSpPr>
          <p:nvPr>
            <p:ph type="body" idx="8"/>
          </p:nvPr>
        </p:nvSpPr>
        <p:spPr>
          <a:xfrm>
            <a:off x="15397428" y="12083960"/>
            <a:ext cx="12090503"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0" name="Google Shape;90;p8"/>
          <p:cNvSpPr txBox="1">
            <a:spLocks noGrp="1"/>
          </p:cNvSpPr>
          <p:nvPr>
            <p:ph type="body" idx="9"/>
          </p:nvPr>
        </p:nvSpPr>
        <p:spPr>
          <a:xfrm>
            <a:off x="15373345" y="21302977"/>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1" name="Google Shape;91;p8"/>
          <p:cNvSpPr txBox="1">
            <a:spLocks noGrp="1"/>
          </p:cNvSpPr>
          <p:nvPr>
            <p:ph type="body" idx="13"/>
          </p:nvPr>
        </p:nvSpPr>
        <p:spPr>
          <a:xfrm>
            <a:off x="15527398" y="19774963"/>
            <a:ext cx="11984972"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2" name="Google Shape;92;p8"/>
          <p:cNvSpPr txBox="1">
            <a:spLocks noGrp="1"/>
          </p:cNvSpPr>
          <p:nvPr>
            <p:ph type="body" idx="14"/>
          </p:nvPr>
        </p:nvSpPr>
        <p:spPr>
          <a:xfrm>
            <a:off x="2576161" y="21353909"/>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3" name="Google Shape;93;p8"/>
          <p:cNvSpPr txBox="1">
            <a:spLocks noGrp="1"/>
          </p:cNvSpPr>
          <p:nvPr>
            <p:ph type="body" idx="15"/>
          </p:nvPr>
        </p:nvSpPr>
        <p:spPr>
          <a:xfrm>
            <a:off x="2578128" y="19825895"/>
            <a:ext cx="12005413"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4" name="Google Shape;94;p8"/>
          <p:cNvSpPr txBox="1">
            <a:spLocks noGrp="1"/>
          </p:cNvSpPr>
          <p:nvPr>
            <p:ph type="body" idx="16"/>
          </p:nvPr>
        </p:nvSpPr>
        <p:spPr>
          <a:xfrm>
            <a:off x="28403978" y="21281584"/>
            <a:ext cx="12114943" cy="2037352"/>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L="1371600" marR="0" lvl="2"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3pPr>
            <a:lvl4pPr marL="1828800" marR="0" lvl="3"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4pPr>
            <a:lvl5pPr marL="2286000" marR="0" lvl="4" indent="-393700" algn="l" rtl="0">
              <a:spcBef>
                <a:spcPts val="520"/>
              </a:spcBef>
              <a:spcAft>
                <a:spcPts val="0"/>
              </a:spcAft>
              <a:buClr>
                <a:schemeClr val="dk1"/>
              </a:buClr>
              <a:buSzPts val="2600"/>
              <a:buFont typeface="Arial"/>
              <a:buChar char="»"/>
              <a:defRPr sz="26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5" name="Google Shape;95;p8"/>
          <p:cNvSpPr txBox="1">
            <a:spLocks noGrp="1"/>
          </p:cNvSpPr>
          <p:nvPr>
            <p:ph type="body" idx="17"/>
          </p:nvPr>
        </p:nvSpPr>
        <p:spPr>
          <a:xfrm>
            <a:off x="28558031" y="19753572"/>
            <a:ext cx="11910709" cy="147708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1000"/>
              </a:spcBef>
              <a:spcAft>
                <a:spcPts val="0"/>
              </a:spcAft>
              <a:buClr>
                <a:srgbClr val="183E72"/>
              </a:buClr>
              <a:buSzPts val="5000"/>
              <a:buFont typeface="Arial"/>
              <a:buNone/>
              <a:defRPr sz="5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6" name="Google Shape;96;p8"/>
          <p:cNvSpPr>
            <a:spLocks noGrp="1"/>
          </p:cNvSpPr>
          <p:nvPr>
            <p:ph type="chart" idx="18"/>
          </p:nvPr>
        </p:nvSpPr>
        <p:spPr>
          <a:xfrm>
            <a:off x="15418852" y="15496523"/>
            <a:ext cx="12168458" cy="3870968"/>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7" name="Google Shape;97;p8"/>
          <p:cNvSpPr txBox="1">
            <a:spLocks noGrp="1"/>
          </p:cNvSpPr>
          <p:nvPr>
            <p:ph type="body" idx="19"/>
          </p:nvPr>
        </p:nvSpPr>
        <p:spPr>
          <a:xfrm>
            <a:off x="28355272" y="13967967"/>
            <a:ext cx="12063779"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8" name="Google Shape;98;p8"/>
          <p:cNvSpPr txBox="1">
            <a:spLocks noGrp="1"/>
          </p:cNvSpPr>
          <p:nvPr>
            <p:ph type="body" idx="20"/>
          </p:nvPr>
        </p:nvSpPr>
        <p:spPr>
          <a:xfrm>
            <a:off x="2576162" y="26446744"/>
            <a:ext cx="7281969"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99" name="Google Shape;99;p8"/>
          <p:cNvSpPr txBox="1">
            <a:spLocks noGrp="1"/>
          </p:cNvSpPr>
          <p:nvPr>
            <p:ph type="body" idx="21"/>
          </p:nvPr>
        </p:nvSpPr>
        <p:spPr>
          <a:xfrm>
            <a:off x="15360430" y="26446744"/>
            <a:ext cx="1242610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00" name="Google Shape;100;p8"/>
          <p:cNvSpPr txBox="1">
            <a:spLocks noGrp="1"/>
          </p:cNvSpPr>
          <p:nvPr>
            <p:ph type="body" idx="22"/>
          </p:nvPr>
        </p:nvSpPr>
        <p:spPr>
          <a:xfrm>
            <a:off x="28406563" y="26446744"/>
            <a:ext cx="12136439"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dk1"/>
              </a:buClr>
              <a:buSzPts val="1800"/>
              <a:buFont typeface="Arial"/>
              <a:buNone/>
              <a:defRPr sz="18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01" name="Google Shape;101;p8"/>
          <p:cNvSpPr txBox="1">
            <a:spLocks noGrp="1"/>
          </p:cNvSpPr>
          <p:nvPr>
            <p:ph type="body" idx="23"/>
          </p:nvPr>
        </p:nvSpPr>
        <p:spPr>
          <a:xfrm>
            <a:off x="2591221" y="18654419"/>
            <a:ext cx="1191081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Clr>
                <a:schemeClr val="lt1"/>
              </a:buClr>
              <a:buSzPts val="1800"/>
              <a:buFont typeface="Arial"/>
              <a:buNone/>
              <a:defRPr sz="1800" b="0" i="1" u="none" strike="noStrike" cap="none">
                <a:solidFill>
                  <a:schemeClr val="lt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02" name="Google Shape;102;p8"/>
          <p:cNvSpPr>
            <a:spLocks noGrp="1"/>
          </p:cNvSpPr>
          <p:nvPr>
            <p:ph type="tbl" idx="24"/>
          </p:nvPr>
        </p:nvSpPr>
        <p:spPr>
          <a:xfrm>
            <a:off x="2778701" y="14325045"/>
            <a:ext cx="11706754" cy="3972836"/>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0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9pPr>
          </a:lstStyle>
          <a:p>
            <a:endParaRPr/>
          </a:p>
        </p:txBody>
      </p:sp>
      <p:sp>
        <p:nvSpPr>
          <p:cNvPr id="103" name="Google Shape;103;p8"/>
          <p:cNvSpPr>
            <a:spLocks noGrp="1"/>
          </p:cNvSpPr>
          <p:nvPr>
            <p:ph type="chart" idx="25"/>
          </p:nvPr>
        </p:nvSpPr>
        <p:spPr>
          <a:xfrm>
            <a:off x="2576161" y="23238459"/>
            <a:ext cx="11898607" cy="3208829"/>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04" name="Google Shape;104;p8"/>
          <p:cNvSpPr>
            <a:spLocks noGrp="1"/>
          </p:cNvSpPr>
          <p:nvPr>
            <p:ph type="dgm" idx="26"/>
          </p:nvPr>
        </p:nvSpPr>
        <p:spPr>
          <a:xfrm>
            <a:off x="15391259" y="23219278"/>
            <a:ext cx="12019310" cy="3075210"/>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05" name="Google Shape;105;p8"/>
          <p:cNvSpPr>
            <a:spLocks noGrp="1"/>
          </p:cNvSpPr>
          <p:nvPr>
            <p:ph type="pic" idx="27"/>
          </p:nvPr>
        </p:nvSpPr>
        <p:spPr>
          <a:xfrm>
            <a:off x="27902413" y="4430671"/>
            <a:ext cx="13047795" cy="4992021"/>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rgbClr val="183E72"/>
              </a:buClr>
              <a:buSzPts val="4000"/>
              <a:buFont typeface="Arial"/>
              <a:buNone/>
              <a:defRPr sz="4000" b="1" i="0" u="none" strike="noStrike" cap="none">
                <a:solidFill>
                  <a:srgbClr val="183E72"/>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06" name="Google Shape;106;p8"/>
          <p:cNvSpPr>
            <a:spLocks noGrp="1"/>
          </p:cNvSpPr>
          <p:nvPr>
            <p:ph type="clipArt" idx="28"/>
          </p:nvPr>
        </p:nvSpPr>
        <p:spPr>
          <a:xfrm>
            <a:off x="28421806" y="23391402"/>
            <a:ext cx="12247358" cy="3106821"/>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07" name="Google Shape;107;p8"/>
          <p:cNvSpPr txBox="1">
            <a:spLocks noGrp="1"/>
          </p:cNvSpPr>
          <p:nvPr>
            <p:ph type="title"/>
          </p:nvPr>
        </p:nvSpPr>
        <p:spPr>
          <a:xfrm>
            <a:off x="15627444" y="623857"/>
            <a:ext cx="25322768" cy="1578948"/>
          </a:xfrm>
          <a:prstGeom prst="rect">
            <a:avLst/>
          </a:prstGeom>
          <a:noFill/>
          <a:ln>
            <a:noFill/>
          </a:ln>
        </p:spPr>
        <p:txBody>
          <a:bodyPr spcFirstLastPara="1" wrap="square" lIns="214975" tIns="107475" rIns="214975" bIns="107475" anchor="ctr" anchorCtr="0">
            <a:normAutofit/>
          </a:bodyPr>
          <a:lstStyle>
            <a:lvl1pPr lvl="0" algn="l">
              <a:spcBef>
                <a:spcPts val="0"/>
              </a:spcBef>
              <a:spcAft>
                <a:spcPts val="0"/>
              </a:spcAft>
              <a:buClr>
                <a:srgbClr val="183E72"/>
              </a:buClr>
              <a:buSzPts val="74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8"/>
          <p:cNvSpPr txBox="1">
            <a:spLocks noGrp="1"/>
          </p:cNvSpPr>
          <p:nvPr>
            <p:ph type="body" idx="29"/>
          </p:nvPr>
        </p:nvSpPr>
        <p:spPr>
          <a:xfrm>
            <a:off x="15703642" y="2915877"/>
            <a:ext cx="25246568" cy="1052467"/>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700"/>
              </a:spcBef>
              <a:spcAft>
                <a:spcPts val="0"/>
              </a:spcAft>
              <a:buClr>
                <a:srgbClr val="183E72"/>
              </a:buClr>
              <a:buSzPts val="3500"/>
              <a:buFont typeface="Arial"/>
              <a:buNone/>
              <a:defRPr sz="35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09" name="Google Shape;109;p8"/>
          <p:cNvSpPr>
            <a:spLocks noGrp="1"/>
          </p:cNvSpPr>
          <p:nvPr>
            <p:ph type="pic" idx="30"/>
          </p:nvPr>
        </p:nvSpPr>
        <p:spPr>
          <a:xfrm>
            <a:off x="2123145"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10" name="Google Shape;110;p8"/>
          <p:cNvSpPr>
            <a:spLocks noGrp="1"/>
          </p:cNvSpPr>
          <p:nvPr>
            <p:ph type="pic" idx="31"/>
          </p:nvPr>
        </p:nvSpPr>
        <p:spPr>
          <a:xfrm>
            <a:off x="6948405"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11" name="Google Shape;111;p8"/>
          <p:cNvSpPr>
            <a:spLocks noGrp="1"/>
          </p:cNvSpPr>
          <p:nvPr>
            <p:ph type="pic" idx="32"/>
          </p:nvPr>
        </p:nvSpPr>
        <p:spPr>
          <a:xfrm>
            <a:off x="11707332"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12" name="Google Shape;112;p8"/>
          <p:cNvSpPr>
            <a:spLocks noGrp="1"/>
          </p:cNvSpPr>
          <p:nvPr>
            <p:ph type="pic" idx="33"/>
          </p:nvPr>
        </p:nvSpPr>
        <p:spPr>
          <a:xfrm>
            <a:off x="16415973"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13" name="Google Shape;113;p8"/>
          <p:cNvSpPr>
            <a:spLocks noGrp="1"/>
          </p:cNvSpPr>
          <p:nvPr>
            <p:ph type="pic" idx="34"/>
          </p:nvPr>
        </p:nvSpPr>
        <p:spPr>
          <a:xfrm>
            <a:off x="1247504" y="623857"/>
            <a:ext cx="11605478" cy="2495072"/>
          </a:xfrm>
          <a:prstGeom prst="rect">
            <a:avLst/>
          </a:prstGeom>
          <a:noFill/>
          <a:ln>
            <a:noFill/>
          </a:ln>
        </p:spPr>
        <p:txBody>
          <a:bodyPr spcFirstLastPara="1" wrap="square" lIns="91425" tIns="45700" rIns="91425" bIns="45700" anchor="t" anchorCtr="0">
            <a:noAutofit/>
          </a:bodyPr>
          <a:lstStyle>
            <a:lvl1pPr marR="0" lvl="0" algn="l" rtl="0">
              <a:spcBef>
                <a:spcPts val="1000"/>
              </a:spcBef>
              <a:spcAft>
                <a:spcPts val="0"/>
              </a:spcAft>
              <a:buClr>
                <a:schemeClr val="dk1"/>
              </a:buClr>
              <a:buSzPts val="5000"/>
              <a:buFont typeface="Arial"/>
              <a:buNone/>
              <a:defRPr sz="5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114"/>
        <p:cNvGrpSpPr/>
        <p:nvPr/>
      </p:nvGrpSpPr>
      <p:grpSpPr>
        <a:xfrm>
          <a:off x="0" y="0"/>
          <a:ext cx="0" cy="0"/>
          <a:chOff x="0" y="0"/>
          <a:chExt cx="0" cy="0"/>
        </a:xfrm>
      </p:grpSpPr>
      <p:sp>
        <p:nvSpPr>
          <p:cNvPr id="115" name="Google Shape;115;p9"/>
          <p:cNvSpPr txBox="1">
            <a:spLocks noGrp="1"/>
          </p:cNvSpPr>
          <p:nvPr>
            <p:ph type="body" idx="1"/>
          </p:nvPr>
        </p:nvSpPr>
        <p:spPr>
          <a:xfrm>
            <a:off x="2584533" y="4596693"/>
            <a:ext cx="24622433" cy="713073"/>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700"/>
              </a:spcBef>
              <a:spcAft>
                <a:spcPts val="0"/>
              </a:spcAft>
              <a:buClr>
                <a:schemeClr val="lt1"/>
              </a:buClr>
              <a:buSzPts val="3500"/>
              <a:buFont typeface="Arial"/>
              <a:buNone/>
              <a:defRPr sz="3500" b="1" i="0" u="none" strike="noStrike" cap="none">
                <a:solidFill>
                  <a:schemeClr val="lt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16" name="Google Shape;116;p9"/>
          <p:cNvSpPr>
            <a:spLocks noGrp="1"/>
          </p:cNvSpPr>
          <p:nvPr>
            <p:ph type="pic" idx="2"/>
          </p:nvPr>
        </p:nvSpPr>
        <p:spPr>
          <a:xfrm>
            <a:off x="2123323" y="11974519"/>
            <a:ext cx="12819664" cy="7494840"/>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17" name="Google Shape;117;p9"/>
          <p:cNvSpPr txBox="1">
            <a:spLocks noGrp="1"/>
          </p:cNvSpPr>
          <p:nvPr>
            <p:ph type="body" idx="3"/>
          </p:nvPr>
        </p:nvSpPr>
        <p:spPr>
          <a:xfrm>
            <a:off x="15703486" y="11167152"/>
            <a:ext cx="11375920" cy="305603"/>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60"/>
              </a:spcBef>
              <a:spcAft>
                <a:spcPts val="0"/>
              </a:spcAft>
              <a:buClr>
                <a:schemeClr val="lt1"/>
              </a:buClr>
              <a:buSzPts val="1300"/>
              <a:buFont typeface="Arial"/>
              <a:buNone/>
              <a:defRPr sz="1300" b="0" i="1" u="none" strike="noStrike" cap="none">
                <a:solidFill>
                  <a:schemeClr val="lt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18" name="Google Shape;118;p9"/>
          <p:cNvSpPr txBox="1">
            <a:spLocks noGrp="1"/>
          </p:cNvSpPr>
          <p:nvPr>
            <p:ph type="body" idx="4"/>
          </p:nvPr>
        </p:nvSpPr>
        <p:spPr>
          <a:xfrm>
            <a:off x="28428588" y="18743472"/>
            <a:ext cx="1191081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60"/>
              </a:spcBef>
              <a:spcAft>
                <a:spcPts val="0"/>
              </a:spcAft>
              <a:buClr>
                <a:schemeClr val="dk1"/>
              </a:buClr>
              <a:buSzPts val="1300"/>
              <a:buFont typeface="Arial"/>
              <a:buNone/>
              <a:defRPr sz="13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19" name="Google Shape;119;p9"/>
          <p:cNvSpPr>
            <a:spLocks noGrp="1"/>
          </p:cNvSpPr>
          <p:nvPr>
            <p:ph type="tbl" idx="5"/>
          </p:nvPr>
        </p:nvSpPr>
        <p:spPr>
          <a:xfrm>
            <a:off x="28616066" y="14325045"/>
            <a:ext cx="11706754" cy="3972836"/>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000" b="0" i="0" u="none" strike="noStrike" cap="none">
                <a:solidFill>
                  <a:srgbClr val="183E72"/>
                </a:solidFill>
                <a:latin typeface="Calibri"/>
                <a:ea typeface="Calibri"/>
                <a:cs typeface="Calibri"/>
                <a:sym typeface="Calibri"/>
              </a:defRPr>
            </a:lvl1pPr>
            <a:lvl2pPr marR="0" lvl="1"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200" b="0" i="0" u="none" strike="noStrike" cap="none">
                <a:solidFill>
                  <a:schemeClr val="dk1"/>
                </a:solidFill>
                <a:latin typeface="Calibri"/>
                <a:ea typeface="Calibri"/>
                <a:cs typeface="Calibri"/>
                <a:sym typeface="Calibri"/>
              </a:defRPr>
            </a:lvl9pPr>
          </a:lstStyle>
          <a:p>
            <a:endParaRPr/>
          </a:p>
        </p:txBody>
      </p:sp>
      <p:sp>
        <p:nvSpPr>
          <p:cNvPr id="120" name="Google Shape;120;p9"/>
          <p:cNvSpPr>
            <a:spLocks noGrp="1"/>
          </p:cNvSpPr>
          <p:nvPr>
            <p:ph type="chart" idx="6"/>
          </p:nvPr>
        </p:nvSpPr>
        <p:spPr>
          <a:xfrm>
            <a:off x="2576161" y="23238459"/>
            <a:ext cx="11898607" cy="3208829"/>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21" name="Google Shape;121;p9"/>
          <p:cNvSpPr>
            <a:spLocks noGrp="1"/>
          </p:cNvSpPr>
          <p:nvPr>
            <p:ph type="dgm" idx="7"/>
          </p:nvPr>
        </p:nvSpPr>
        <p:spPr>
          <a:xfrm>
            <a:off x="15391259" y="23219278"/>
            <a:ext cx="12019310" cy="3075210"/>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22" name="Google Shape;122;p9"/>
          <p:cNvSpPr>
            <a:spLocks noGrp="1"/>
          </p:cNvSpPr>
          <p:nvPr>
            <p:ph type="pic" idx="8"/>
          </p:nvPr>
        </p:nvSpPr>
        <p:spPr>
          <a:xfrm>
            <a:off x="27902413" y="4430671"/>
            <a:ext cx="13047795" cy="4992021"/>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rgbClr val="183E72"/>
              </a:buClr>
              <a:buSzPts val="4000"/>
              <a:buFont typeface="Arial"/>
              <a:buNone/>
              <a:defRPr sz="4000" b="1" i="0" u="none" strike="noStrike" cap="none">
                <a:solidFill>
                  <a:srgbClr val="183E72"/>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23" name="Google Shape;123;p9"/>
          <p:cNvSpPr>
            <a:spLocks noGrp="1"/>
          </p:cNvSpPr>
          <p:nvPr>
            <p:ph type="clipArt" idx="9"/>
          </p:nvPr>
        </p:nvSpPr>
        <p:spPr>
          <a:xfrm>
            <a:off x="28421806" y="23235797"/>
            <a:ext cx="12247358" cy="3262426"/>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24" name="Google Shape;124;p9"/>
          <p:cNvSpPr txBox="1">
            <a:spLocks noGrp="1"/>
          </p:cNvSpPr>
          <p:nvPr>
            <p:ph type="body" idx="13"/>
          </p:nvPr>
        </p:nvSpPr>
        <p:spPr>
          <a:xfrm>
            <a:off x="15703644" y="3213530"/>
            <a:ext cx="20257404" cy="92414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600"/>
              </a:spcBef>
              <a:spcAft>
                <a:spcPts val="0"/>
              </a:spcAft>
              <a:buClr>
                <a:srgbClr val="183E72"/>
              </a:buClr>
              <a:buSzPts val="3000"/>
              <a:buFont typeface="Arial"/>
              <a:buNone/>
              <a:defRPr sz="30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25" name="Google Shape;125;p9"/>
          <p:cNvSpPr txBox="1">
            <a:spLocks noGrp="1"/>
          </p:cNvSpPr>
          <p:nvPr>
            <p:ph type="body" idx="14"/>
          </p:nvPr>
        </p:nvSpPr>
        <p:spPr>
          <a:xfrm>
            <a:off x="2698487" y="5647074"/>
            <a:ext cx="24546089" cy="5959253"/>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36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1pPr>
            <a:lvl2pPr marL="914400" marR="0" lvl="1"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2pPr>
            <a:lvl3pPr marL="1371600" marR="0" lvl="2"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3pPr>
            <a:lvl4pPr marL="1828800" marR="0" lvl="3" indent="-323850" algn="l" rtl="0">
              <a:spcBef>
                <a:spcPts val="300"/>
              </a:spcBef>
              <a:spcAft>
                <a:spcPts val="0"/>
              </a:spcAft>
              <a:buClr>
                <a:schemeClr val="lt1"/>
              </a:buClr>
              <a:buSzPts val="1500"/>
              <a:buFont typeface="Arial"/>
              <a:buChar char="–"/>
              <a:defRPr sz="1500" b="0" i="0" u="none" strike="noStrike" cap="none">
                <a:solidFill>
                  <a:schemeClr val="lt1"/>
                </a:solidFill>
                <a:latin typeface="Arial"/>
                <a:ea typeface="Arial"/>
                <a:cs typeface="Arial"/>
                <a:sym typeface="Arial"/>
              </a:defRPr>
            </a:lvl4pPr>
            <a:lvl5pPr marL="2286000" marR="0" lvl="4" indent="-323850" algn="l" rtl="0">
              <a:spcBef>
                <a:spcPts val="300"/>
              </a:spcBef>
              <a:spcAft>
                <a:spcPts val="0"/>
              </a:spcAft>
              <a:buClr>
                <a:schemeClr val="lt1"/>
              </a:buClr>
              <a:buSzPts val="1500"/>
              <a:buFont typeface="Arial"/>
              <a:buChar char="»"/>
              <a:defRPr sz="1500" b="0" i="0" u="none" strike="noStrike" cap="none">
                <a:solidFill>
                  <a:schemeClr val="lt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26" name="Google Shape;126;p9"/>
          <p:cNvSpPr txBox="1">
            <a:spLocks noGrp="1"/>
          </p:cNvSpPr>
          <p:nvPr>
            <p:ph type="body" idx="15"/>
          </p:nvPr>
        </p:nvSpPr>
        <p:spPr>
          <a:xfrm>
            <a:off x="28404581" y="9709300"/>
            <a:ext cx="11857628" cy="713073"/>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700"/>
              </a:spcBef>
              <a:spcAft>
                <a:spcPts val="0"/>
              </a:spcAft>
              <a:buClr>
                <a:srgbClr val="183E72"/>
              </a:buClr>
              <a:buSzPts val="3500"/>
              <a:buFont typeface="Arial"/>
              <a:buNone/>
              <a:defRPr sz="35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27" name="Google Shape;127;p9"/>
          <p:cNvSpPr txBox="1">
            <a:spLocks noGrp="1"/>
          </p:cNvSpPr>
          <p:nvPr>
            <p:ph type="body" idx="16"/>
          </p:nvPr>
        </p:nvSpPr>
        <p:spPr>
          <a:xfrm>
            <a:off x="28518538" y="10454078"/>
            <a:ext cx="11820863" cy="3718167"/>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2pPr>
            <a:lvl3pPr marL="1371600" marR="0" lvl="2"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3pPr>
            <a:lvl4pPr marL="1828800" marR="0" lvl="3"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28" name="Google Shape;128;p9"/>
          <p:cNvSpPr txBox="1">
            <a:spLocks noGrp="1"/>
          </p:cNvSpPr>
          <p:nvPr>
            <p:ph type="body" idx="17"/>
          </p:nvPr>
        </p:nvSpPr>
        <p:spPr>
          <a:xfrm>
            <a:off x="15437445" y="12192785"/>
            <a:ext cx="11857628" cy="713073"/>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700"/>
              </a:spcBef>
              <a:spcAft>
                <a:spcPts val="0"/>
              </a:spcAft>
              <a:buClr>
                <a:srgbClr val="183E72"/>
              </a:buClr>
              <a:buSzPts val="3500"/>
              <a:buFont typeface="Arial"/>
              <a:buNone/>
              <a:defRPr sz="35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29" name="Google Shape;129;p9"/>
          <p:cNvSpPr txBox="1">
            <a:spLocks noGrp="1"/>
          </p:cNvSpPr>
          <p:nvPr>
            <p:ph type="body" idx="18"/>
          </p:nvPr>
        </p:nvSpPr>
        <p:spPr>
          <a:xfrm>
            <a:off x="15437444" y="12937563"/>
            <a:ext cx="11820863" cy="3718167"/>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2pPr>
            <a:lvl3pPr marL="1371600" marR="0" lvl="2"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3pPr>
            <a:lvl4pPr marL="1828800" marR="0" lvl="3"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0" name="Google Shape;130;p9"/>
          <p:cNvSpPr txBox="1">
            <a:spLocks noGrp="1"/>
          </p:cNvSpPr>
          <p:nvPr>
            <p:ph type="body" idx="19"/>
          </p:nvPr>
        </p:nvSpPr>
        <p:spPr>
          <a:xfrm>
            <a:off x="2629457" y="19774963"/>
            <a:ext cx="11857628" cy="713073"/>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700"/>
              </a:spcBef>
              <a:spcAft>
                <a:spcPts val="0"/>
              </a:spcAft>
              <a:buClr>
                <a:srgbClr val="183E72"/>
              </a:buClr>
              <a:buSzPts val="3500"/>
              <a:buFont typeface="Arial"/>
              <a:buNone/>
              <a:defRPr sz="35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1" name="Google Shape;131;p9"/>
          <p:cNvSpPr txBox="1">
            <a:spLocks noGrp="1"/>
          </p:cNvSpPr>
          <p:nvPr>
            <p:ph type="body" idx="20"/>
          </p:nvPr>
        </p:nvSpPr>
        <p:spPr>
          <a:xfrm>
            <a:off x="2629456" y="20519741"/>
            <a:ext cx="11820863" cy="3718167"/>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2pPr>
            <a:lvl3pPr marL="1371600" marR="0" lvl="2"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3pPr>
            <a:lvl4pPr marL="1828800" marR="0" lvl="3"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2" name="Google Shape;132;p9"/>
          <p:cNvSpPr txBox="1">
            <a:spLocks noGrp="1"/>
          </p:cNvSpPr>
          <p:nvPr>
            <p:ph type="body" idx="21"/>
          </p:nvPr>
        </p:nvSpPr>
        <p:spPr>
          <a:xfrm>
            <a:off x="15473998" y="19774963"/>
            <a:ext cx="11857628" cy="713073"/>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700"/>
              </a:spcBef>
              <a:spcAft>
                <a:spcPts val="0"/>
              </a:spcAft>
              <a:buClr>
                <a:srgbClr val="183E72"/>
              </a:buClr>
              <a:buSzPts val="3500"/>
              <a:buFont typeface="Arial"/>
              <a:buNone/>
              <a:defRPr sz="35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3" name="Google Shape;133;p9"/>
          <p:cNvSpPr txBox="1">
            <a:spLocks noGrp="1"/>
          </p:cNvSpPr>
          <p:nvPr>
            <p:ph type="body" idx="22"/>
          </p:nvPr>
        </p:nvSpPr>
        <p:spPr>
          <a:xfrm>
            <a:off x="15473998" y="20519741"/>
            <a:ext cx="11820863" cy="3718167"/>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2pPr>
            <a:lvl3pPr marL="1371600" marR="0" lvl="2"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3pPr>
            <a:lvl4pPr marL="1828800" marR="0" lvl="3"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4" name="Google Shape;134;p9"/>
          <p:cNvSpPr txBox="1">
            <a:spLocks noGrp="1"/>
          </p:cNvSpPr>
          <p:nvPr>
            <p:ph type="body" idx="23"/>
          </p:nvPr>
        </p:nvSpPr>
        <p:spPr>
          <a:xfrm>
            <a:off x="28453503" y="26447288"/>
            <a:ext cx="1191081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60"/>
              </a:spcBef>
              <a:spcAft>
                <a:spcPts val="0"/>
              </a:spcAft>
              <a:buClr>
                <a:schemeClr val="dk1"/>
              </a:buClr>
              <a:buSzPts val="1300"/>
              <a:buFont typeface="Arial"/>
              <a:buNone/>
              <a:defRPr sz="13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5" name="Google Shape;135;p9"/>
          <p:cNvSpPr txBox="1">
            <a:spLocks noGrp="1"/>
          </p:cNvSpPr>
          <p:nvPr>
            <p:ph type="body" idx="24"/>
          </p:nvPr>
        </p:nvSpPr>
        <p:spPr>
          <a:xfrm>
            <a:off x="15446539" y="26447288"/>
            <a:ext cx="1191081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60"/>
              </a:spcBef>
              <a:spcAft>
                <a:spcPts val="0"/>
              </a:spcAft>
              <a:buClr>
                <a:schemeClr val="dk1"/>
              </a:buClr>
              <a:buSzPts val="1300"/>
              <a:buFont typeface="Arial"/>
              <a:buNone/>
              <a:defRPr sz="13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6" name="Google Shape;136;p9"/>
          <p:cNvSpPr txBox="1">
            <a:spLocks noGrp="1"/>
          </p:cNvSpPr>
          <p:nvPr>
            <p:ph type="body" idx="25"/>
          </p:nvPr>
        </p:nvSpPr>
        <p:spPr>
          <a:xfrm>
            <a:off x="2672729" y="26498222"/>
            <a:ext cx="11910812" cy="3570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60"/>
              </a:spcBef>
              <a:spcAft>
                <a:spcPts val="0"/>
              </a:spcAft>
              <a:buClr>
                <a:schemeClr val="dk1"/>
              </a:buClr>
              <a:buSzPts val="1300"/>
              <a:buFont typeface="Arial"/>
              <a:buNone/>
              <a:defRPr sz="1300" b="0" i="1" u="none" strike="noStrike" cap="none">
                <a:solidFill>
                  <a:schemeClr val="dk1"/>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7" name="Google Shape;137;p9"/>
          <p:cNvSpPr txBox="1">
            <a:spLocks noGrp="1"/>
          </p:cNvSpPr>
          <p:nvPr>
            <p:ph type="body" idx="26"/>
          </p:nvPr>
        </p:nvSpPr>
        <p:spPr>
          <a:xfrm>
            <a:off x="28583572" y="19774963"/>
            <a:ext cx="11857628" cy="713073"/>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700"/>
              </a:spcBef>
              <a:spcAft>
                <a:spcPts val="0"/>
              </a:spcAft>
              <a:buClr>
                <a:srgbClr val="183E72"/>
              </a:buClr>
              <a:buSzPts val="3500"/>
              <a:buFont typeface="Arial"/>
              <a:buNone/>
              <a:defRPr sz="3500" b="1" i="0" u="none" strike="noStrike" cap="none">
                <a:solidFill>
                  <a:srgbClr val="183E72"/>
                </a:solidFill>
                <a:latin typeface="Arial"/>
                <a:ea typeface="Arial"/>
                <a:cs typeface="Arial"/>
                <a:sym typeface="Arial"/>
              </a:defRPr>
            </a:lvl1pPr>
            <a:lvl2pPr marL="914400" marR="0" lvl="1" indent="-647700"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L="1371600" marR="0" lvl="2"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L="1828800" marR="0" lvl="3"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L="2286000" marR="0" lvl="4" indent="-527050"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8" name="Google Shape;138;p9"/>
          <p:cNvSpPr txBox="1">
            <a:spLocks noGrp="1"/>
          </p:cNvSpPr>
          <p:nvPr>
            <p:ph type="body" idx="27"/>
          </p:nvPr>
        </p:nvSpPr>
        <p:spPr>
          <a:xfrm>
            <a:off x="28583572" y="20519741"/>
            <a:ext cx="11820863" cy="3718167"/>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L="914400" marR="0" lvl="1" indent="-228600" algn="l" rtl="0">
              <a:spcBef>
                <a:spcPts val="520"/>
              </a:spcBef>
              <a:spcAft>
                <a:spcPts val="0"/>
              </a:spcAft>
              <a:buClr>
                <a:schemeClr val="lt1"/>
              </a:buClr>
              <a:buSzPts val="2600"/>
              <a:buFont typeface="Arial"/>
              <a:buNone/>
              <a:defRPr sz="2600" b="0" i="0" u="none" strike="noStrike" cap="none">
                <a:solidFill>
                  <a:schemeClr val="lt1"/>
                </a:solidFill>
                <a:latin typeface="Arial"/>
                <a:ea typeface="Arial"/>
                <a:cs typeface="Arial"/>
                <a:sym typeface="Arial"/>
              </a:defRPr>
            </a:lvl2pPr>
            <a:lvl3pPr marL="1371600" marR="0" lvl="2" indent="-393700" algn="l" rtl="0">
              <a:spcBef>
                <a:spcPts val="520"/>
              </a:spcBef>
              <a:spcAft>
                <a:spcPts val="0"/>
              </a:spcAft>
              <a:buClr>
                <a:schemeClr val="lt1"/>
              </a:buClr>
              <a:buSzPts val="2600"/>
              <a:buFont typeface="Arial"/>
              <a:buChar char="•"/>
              <a:defRPr sz="2600" b="0" i="0" u="none" strike="noStrike" cap="none">
                <a:solidFill>
                  <a:schemeClr val="lt1"/>
                </a:solidFill>
                <a:latin typeface="Arial"/>
                <a:ea typeface="Arial"/>
                <a:cs typeface="Arial"/>
                <a:sym typeface="Arial"/>
              </a:defRPr>
            </a:lvl3pPr>
            <a:lvl4pPr marL="1828800" marR="0" lvl="3"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4pPr>
            <a:lvl5pPr marL="2286000" marR="0" lvl="4"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5pPr>
            <a:lvl6pPr marL="2743200" marR="0" lvl="5"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L="3200400" marR="0" lvl="6"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L="3657600" marR="0" lvl="7"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L="4114800" marR="0" lvl="8" indent="-527050"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39" name="Google Shape;139;p9"/>
          <p:cNvSpPr>
            <a:spLocks noGrp="1"/>
          </p:cNvSpPr>
          <p:nvPr>
            <p:ph type="chart" idx="28"/>
          </p:nvPr>
        </p:nvSpPr>
        <p:spPr>
          <a:xfrm>
            <a:off x="15703359" y="7703654"/>
            <a:ext cx="11421552" cy="3310696"/>
          </a:xfrm>
          <a:prstGeom prst="rect">
            <a:avLst/>
          </a:prstGeom>
          <a:noFill/>
          <a:ln>
            <a:noFill/>
          </a:ln>
        </p:spPr>
        <p:txBody>
          <a:bodyPr spcFirstLastPara="1" wrap="square" lIns="91425" tIns="45700" rIns="91425" bIns="45700" anchor="t" anchorCtr="0">
            <a:noAutofit/>
          </a:bodyPr>
          <a:lstStyle>
            <a:lvl1pPr marR="0" lvl="0" algn="ctr" rtl="0">
              <a:spcBef>
                <a:spcPts val="800"/>
              </a:spcBef>
              <a:spcAft>
                <a:spcPts val="0"/>
              </a:spcAft>
              <a:buClr>
                <a:schemeClr val="lt1"/>
              </a:buClr>
              <a:buSzPts val="4000"/>
              <a:buFont typeface="Arial"/>
              <a:buNone/>
              <a:defRPr sz="4000" b="1" i="0" u="none" strike="noStrike" cap="none">
                <a:solidFill>
                  <a:schemeClr val="lt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40" name="Google Shape;140;p9"/>
          <p:cNvSpPr>
            <a:spLocks noGrp="1"/>
          </p:cNvSpPr>
          <p:nvPr>
            <p:ph type="pic" idx="29"/>
          </p:nvPr>
        </p:nvSpPr>
        <p:spPr>
          <a:xfrm>
            <a:off x="2123145"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41" name="Google Shape;141;p9"/>
          <p:cNvSpPr>
            <a:spLocks noGrp="1"/>
          </p:cNvSpPr>
          <p:nvPr>
            <p:ph type="pic" idx="30"/>
          </p:nvPr>
        </p:nvSpPr>
        <p:spPr>
          <a:xfrm>
            <a:off x="6948405"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42" name="Google Shape;142;p9"/>
          <p:cNvSpPr>
            <a:spLocks noGrp="1"/>
          </p:cNvSpPr>
          <p:nvPr>
            <p:ph type="pic" idx="31"/>
          </p:nvPr>
        </p:nvSpPr>
        <p:spPr>
          <a:xfrm>
            <a:off x="11707332"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43" name="Google Shape;143;p9"/>
          <p:cNvSpPr>
            <a:spLocks noGrp="1"/>
          </p:cNvSpPr>
          <p:nvPr>
            <p:ph type="pic" idx="32"/>
          </p:nvPr>
        </p:nvSpPr>
        <p:spPr>
          <a:xfrm>
            <a:off x="16415973" y="27821959"/>
            <a:ext cx="4315865" cy="1680973"/>
          </a:xfrm>
          <a:prstGeom prst="rect">
            <a:avLst/>
          </a:prstGeom>
          <a:noFill/>
          <a:ln>
            <a:noFill/>
          </a:ln>
        </p:spPr>
        <p:txBody>
          <a:bodyPr spcFirstLastPara="1" wrap="square" lIns="91425" tIns="45700" rIns="91425" bIns="45700" anchor="t" anchorCtr="0">
            <a:noAutofit/>
          </a:bodyPr>
          <a:lstStyle>
            <a:lvl1pPr marR="0" lvl="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44" name="Google Shape;144;p9"/>
          <p:cNvSpPr>
            <a:spLocks noGrp="1"/>
          </p:cNvSpPr>
          <p:nvPr>
            <p:ph type="pic" idx="33"/>
          </p:nvPr>
        </p:nvSpPr>
        <p:spPr>
          <a:xfrm>
            <a:off x="1247504" y="623857"/>
            <a:ext cx="11605478" cy="2495072"/>
          </a:xfrm>
          <a:prstGeom prst="rect">
            <a:avLst/>
          </a:prstGeom>
          <a:noFill/>
          <a:ln>
            <a:noFill/>
          </a:ln>
        </p:spPr>
        <p:txBody>
          <a:bodyPr spcFirstLastPara="1" wrap="square" lIns="91425" tIns="45700" rIns="91425" bIns="45700" anchor="t" anchorCtr="0">
            <a:noAutofit/>
          </a:bodyPr>
          <a:lstStyle>
            <a:lvl1pPr marR="0" lvl="0" algn="l" rtl="0">
              <a:spcBef>
                <a:spcPts val="1000"/>
              </a:spcBef>
              <a:spcAft>
                <a:spcPts val="0"/>
              </a:spcAft>
              <a:buClr>
                <a:schemeClr val="dk1"/>
              </a:buClr>
              <a:buSzPts val="5000"/>
              <a:buFont typeface="Arial"/>
              <a:buNone/>
              <a:defRPr sz="5000" b="1" i="0" u="none" strike="noStrike" cap="none">
                <a:solidFill>
                  <a:schemeClr val="dk1"/>
                </a:solidFill>
                <a:latin typeface="Arial"/>
                <a:ea typeface="Arial"/>
                <a:cs typeface="Arial"/>
                <a:sym typeface="Arial"/>
              </a:defRPr>
            </a:lvl1pPr>
            <a:lvl2pPr marR="0" lvl="1" algn="l" rtl="0">
              <a:spcBef>
                <a:spcPts val="1320"/>
              </a:spcBef>
              <a:spcAft>
                <a:spcPts val="0"/>
              </a:spcAft>
              <a:buClr>
                <a:schemeClr val="dk1"/>
              </a:buClr>
              <a:buSzPts val="6600"/>
              <a:buFont typeface="Arial"/>
              <a:buChar char="–"/>
              <a:defRPr sz="6600" b="0" i="0" u="none" strike="noStrike" cap="none">
                <a:solidFill>
                  <a:schemeClr val="dk1"/>
                </a:solidFill>
                <a:latin typeface="Arial"/>
                <a:ea typeface="Arial"/>
                <a:cs typeface="Arial"/>
                <a:sym typeface="Arial"/>
              </a:defRPr>
            </a:lvl2pPr>
            <a:lvl3pPr marR="0" lvl="2"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3pPr>
            <a:lvl4pPr marR="0" lvl="3"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4pPr>
            <a:lvl5pPr marR="0" lvl="4" algn="l" rtl="0">
              <a:spcBef>
                <a:spcPts val="940"/>
              </a:spcBef>
              <a:spcAft>
                <a:spcPts val="0"/>
              </a:spcAft>
              <a:buClr>
                <a:schemeClr val="dk1"/>
              </a:buClr>
              <a:buSzPts val="4700"/>
              <a:buFont typeface="Arial"/>
              <a:buChar char="»"/>
              <a:defRPr sz="4700" b="0" i="0" u="none" strike="noStrike" cap="none">
                <a:solidFill>
                  <a:schemeClr val="dk1"/>
                </a:solidFill>
                <a:latin typeface="Arial"/>
                <a:ea typeface="Arial"/>
                <a:cs typeface="Arial"/>
                <a:sym typeface="Arial"/>
              </a:defRPr>
            </a:lvl5pPr>
            <a:lvl6pPr marR="0" lvl="5"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6pPr>
            <a:lvl7pPr marR="0" lvl="6"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7pPr>
            <a:lvl8pPr marR="0" lvl="7"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8pPr>
            <a:lvl9pPr marR="0" lvl="8" algn="l" rtl="0">
              <a:spcBef>
                <a:spcPts val="940"/>
              </a:spcBef>
              <a:spcAft>
                <a:spcPts val="0"/>
              </a:spcAft>
              <a:buClr>
                <a:schemeClr val="dk1"/>
              </a:buClr>
              <a:buSzPts val="4700"/>
              <a:buFont typeface="Arial"/>
              <a:buChar char="•"/>
              <a:defRPr sz="4700" b="0" i="0" u="none" strike="noStrike" cap="none">
                <a:solidFill>
                  <a:schemeClr val="dk1"/>
                </a:solidFill>
                <a:latin typeface="Calibri"/>
                <a:ea typeface="Calibri"/>
                <a:cs typeface="Calibri"/>
                <a:sym typeface="Calibri"/>
              </a:defRPr>
            </a:lvl9pPr>
          </a:lstStyle>
          <a:p>
            <a:endParaRPr/>
          </a:p>
        </p:txBody>
      </p:sp>
      <p:sp>
        <p:nvSpPr>
          <p:cNvPr id="145" name="Google Shape;145;p9"/>
          <p:cNvSpPr txBox="1">
            <a:spLocks noGrp="1"/>
          </p:cNvSpPr>
          <p:nvPr>
            <p:ph type="title"/>
          </p:nvPr>
        </p:nvSpPr>
        <p:spPr>
          <a:xfrm>
            <a:off x="15627444" y="903684"/>
            <a:ext cx="25322768" cy="1578948"/>
          </a:xfrm>
          <a:prstGeom prst="rect">
            <a:avLst/>
          </a:prstGeom>
          <a:noFill/>
          <a:ln>
            <a:noFill/>
          </a:ln>
        </p:spPr>
        <p:txBody>
          <a:bodyPr spcFirstLastPara="1" wrap="square" lIns="214975" tIns="107475" rIns="214975" bIns="107475" anchor="ctr" anchorCtr="0">
            <a:normAutofit/>
          </a:bodyPr>
          <a:lstStyle>
            <a:lvl1pPr lvl="0" algn="l">
              <a:spcBef>
                <a:spcPts val="0"/>
              </a:spcBef>
              <a:spcAft>
                <a:spcPts val="0"/>
              </a:spcAft>
              <a:buClr>
                <a:srgbClr val="183E72"/>
              </a:buClr>
              <a:buSzPts val="6500"/>
              <a:buFont typeface="Arial"/>
              <a:buNone/>
              <a:defRPr sz="6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Google Shape;6;p5"/>
          <p:cNvPicPr preferRelativeResize="0"/>
          <p:nvPr/>
        </p:nvPicPr>
        <p:blipFill rotWithShape="1">
          <a:blip r:embed="rId6">
            <a:alphaModFix/>
          </a:blip>
          <a:srcRect/>
          <a:stretch/>
        </p:blipFill>
        <p:spPr>
          <a:xfrm>
            <a:off x="4328" y="357"/>
            <a:ext cx="42859938" cy="30279619"/>
          </a:xfrm>
          <a:prstGeom prst="rect">
            <a:avLst/>
          </a:prstGeom>
          <a:noFill/>
          <a:ln>
            <a:noFill/>
          </a:ln>
        </p:spPr>
      </p:pic>
      <p:sp>
        <p:nvSpPr>
          <p:cNvPr id="7" name="Google Shape;7;p5"/>
          <p:cNvSpPr/>
          <p:nvPr/>
        </p:nvSpPr>
        <p:spPr>
          <a:xfrm>
            <a:off x="2118078" y="4401060"/>
            <a:ext cx="38946536" cy="22620712"/>
          </a:xfrm>
          <a:prstGeom prst="rect">
            <a:avLst/>
          </a:prstGeom>
          <a:solidFill>
            <a:schemeClr val="lt1"/>
          </a:solidFill>
          <a:ln w="25400" cap="flat" cmpd="sng">
            <a:solidFill>
              <a:schemeClr val="lt1">
                <a:alpha val="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4200" b="0" i="0" u="none" strike="noStrike" cap="none">
              <a:solidFill>
                <a:schemeClr val="lt1"/>
              </a:solidFill>
              <a:latin typeface="Calibri"/>
              <a:ea typeface="Calibri"/>
              <a:cs typeface="Calibri"/>
              <a:sym typeface="Calibri"/>
            </a:endParaRPr>
          </a:p>
        </p:txBody>
      </p:sp>
      <p:cxnSp>
        <p:nvCxnSpPr>
          <p:cNvPr id="8" name="Google Shape;8;p5"/>
          <p:cNvCxnSpPr/>
          <p:nvPr/>
        </p:nvCxnSpPr>
        <p:spPr>
          <a:xfrm>
            <a:off x="14888945" y="572923"/>
            <a:ext cx="0" cy="3310697"/>
          </a:xfrm>
          <a:prstGeom prst="straightConnector1">
            <a:avLst/>
          </a:prstGeom>
          <a:noFill/>
          <a:ln w="9525" cap="flat" cmpd="sng">
            <a:solidFill>
              <a:srgbClr val="4A7DBA"/>
            </a:solidFill>
            <a:prstDash val="solid"/>
            <a:round/>
            <a:headEnd type="none" w="sm" len="sm"/>
            <a:tailEnd type="none" w="sm" len="sm"/>
          </a:ln>
        </p:spPr>
      </p:cxnSp>
      <p:cxnSp>
        <p:nvCxnSpPr>
          <p:cNvPr id="9" name="Google Shape;9;p5"/>
          <p:cNvCxnSpPr/>
          <p:nvPr/>
        </p:nvCxnSpPr>
        <p:spPr>
          <a:xfrm>
            <a:off x="25323016" y="27580719"/>
            <a:ext cx="0" cy="1982795"/>
          </a:xfrm>
          <a:prstGeom prst="straightConnector1">
            <a:avLst/>
          </a:prstGeom>
          <a:noFill/>
          <a:ln w="9525" cap="flat" cmpd="sng">
            <a:solidFill>
              <a:srgbClr val="EA5D4E"/>
            </a:solidFill>
            <a:prstDash val="solid"/>
            <a:round/>
            <a:headEnd type="none" w="sm" len="sm"/>
            <a:tailEnd type="none" w="sm" len="sm"/>
          </a:ln>
        </p:spPr>
      </p:cxnSp>
      <p:sp>
        <p:nvSpPr>
          <p:cNvPr id="10" name="Google Shape;10;p5"/>
          <p:cNvSpPr txBox="1">
            <a:spLocks noGrp="1"/>
          </p:cNvSpPr>
          <p:nvPr>
            <p:ph type="title"/>
          </p:nvPr>
        </p:nvSpPr>
        <p:spPr>
          <a:xfrm>
            <a:off x="15627444" y="407666"/>
            <a:ext cx="23835108" cy="2711947"/>
          </a:xfrm>
          <a:prstGeom prst="rect">
            <a:avLst/>
          </a:prstGeom>
          <a:noFill/>
          <a:ln>
            <a:noFill/>
          </a:ln>
        </p:spPr>
        <p:txBody>
          <a:bodyPr spcFirstLastPara="1" wrap="square" lIns="214975" tIns="107475" rIns="214975" bIns="107475" anchor="ctr" anchorCtr="0">
            <a:normAutofit/>
          </a:bodyPr>
          <a:lstStyle>
            <a:lvl1pPr marR="0" lvl="0" algn="l" rtl="0">
              <a:spcBef>
                <a:spcPts val="0"/>
              </a:spcBef>
              <a:spcAft>
                <a:spcPts val="0"/>
              </a:spcAft>
              <a:buClr>
                <a:srgbClr val="183E72"/>
              </a:buClr>
              <a:buSzPts val="7400"/>
              <a:buFont typeface="Arial"/>
              <a:buNone/>
              <a:defRPr sz="7400" b="1" i="0" u="none" strike="noStrike" cap="none">
                <a:solidFill>
                  <a:srgbClr val="183E7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p:nvPr/>
        </p:nvSpPr>
        <p:spPr>
          <a:xfrm>
            <a:off x="2071526" y="4414098"/>
            <a:ext cx="38928062" cy="22620711"/>
          </a:xfrm>
          <a:prstGeom prst="rect">
            <a:avLst/>
          </a:prstGeom>
          <a:noFill/>
          <a:ln w="57150" cap="flat" cmpd="sng">
            <a:solidFill>
              <a:srgbClr val="193E72"/>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4200">
              <a:solidFill>
                <a:schemeClr val="dk1"/>
              </a:solidFill>
              <a:latin typeface="Calibri"/>
              <a:ea typeface="Calibri"/>
              <a:cs typeface="Calibri"/>
              <a:sym typeface="Calibri"/>
            </a:endParaRPr>
          </a:p>
        </p:txBody>
      </p:sp>
      <p:pic>
        <p:nvPicPr>
          <p:cNvPr id="12" name="Google Shape;12;p5" descr="\\WDMYCLOUD\Public\Click_Duo_Design WORK\NIHR\## NEW FEEDBACK FULL SET ## waz\COMMUNITY_MOTIFS\Community_Motifs_FINAL\TRANSPARENCY\PNG\Community_Motifs_Centrifuge_medical tech_RGB.png"/>
          <p:cNvPicPr preferRelativeResize="0"/>
          <p:nvPr/>
        </p:nvPicPr>
        <p:blipFill rotWithShape="1">
          <a:blip r:embed="rId7">
            <a:alphaModFix/>
          </a:blip>
          <a:srcRect/>
          <a:stretch/>
        </p:blipFill>
        <p:spPr>
          <a:xfrm rot="10800000">
            <a:off x="38975306" y="0"/>
            <a:ext cx="3887341" cy="3915931"/>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pic>
        <p:nvPicPr>
          <p:cNvPr id="150" name="Google Shape;150;p1"/>
          <p:cNvPicPr preferRelativeResize="0"/>
          <p:nvPr/>
        </p:nvPicPr>
        <p:blipFill rotWithShape="1">
          <a:blip r:embed="rId3">
            <a:alphaModFix/>
          </a:blip>
          <a:srcRect/>
          <a:stretch/>
        </p:blipFill>
        <p:spPr>
          <a:xfrm>
            <a:off x="15030342" y="19462623"/>
            <a:ext cx="12943102" cy="7551974"/>
          </a:xfrm>
          <a:prstGeom prst="rect">
            <a:avLst/>
          </a:prstGeom>
          <a:noFill/>
          <a:ln>
            <a:noFill/>
          </a:ln>
        </p:spPr>
      </p:pic>
      <p:pic>
        <p:nvPicPr>
          <p:cNvPr id="151" name="Google Shape;151;p1"/>
          <p:cNvPicPr preferRelativeResize="0"/>
          <p:nvPr/>
        </p:nvPicPr>
        <p:blipFill rotWithShape="1">
          <a:blip r:embed="rId4">
            <a:alphaModFix/>
          </a:blip>
          <a:srcRect/>
          <a:stretch/>
        </p:blipFill>
        <p:spPr>
          <a:xfrm>
            <a:off x="27961747" y="4402477"/>
            <a:ext cx="13063332" cy="15066885"/>
          </a:xfrm>
          <a:prstGeom prst="rect">
            <a:avLst/>
          </a:prstGeom>
          <a:noFill/>
          <a:ln>
            <a:noFill/>
          </a:ln>
        </p:spPr>
      </p:pic>
      <p:sp>
        <p:nvSpPr>
          <p:cNvPr id="152" name="Google Shape;152;p1"/>
          <p:cNvSpPr txBox="1">
            <a:spLocks noGrp="1"/>
          </p:cNvSpPr>
          <p:nvPr>
            <p:ph type="body" idx="1"/>
          </p:nvPr>
        </p:nvSpPr>
        <p:spPr>
          <a:xfrm>
            <a:off x="2417960" y="6175640"/>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153" name="Google Shape;153;p1"/>
          <p:cNvSpPr txBox="1">
            <a:spLocks noGrp="1"/>
          </p:cNvSpPr>
          <p:nvPr>
            <p:ph type="body" idx="2"/>
          </p:nvPr>
        </p:nvSpPr>
        <p:spPr>
          <a:xfrm>
            <a:off x="2417960" y="4647627"/>
            <a:ext cx="1191070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154" name="Google Shape;154;p1"/>
          <p:cNvSpPr txBox="1">
            <a:spLocks noGrp="1"/>
          </p:cNvSpPr>
          <p:nvPr>
            <p:ph type="body" idx="3"/>
          </p:nvPr>
        </p:nvSpPr>
        <p:spPr>
          <a:xfrm>
            <a:off x="15439080" y="4654219"/>
            <a:ext cx="1197148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155" name="Google Shape;155;p1"/>
          <p:cNvSpPr txBox="1">
            <a:spLocks noGrp="1"/>
          </p:cNvSpPr>
          <p:nvPr>
            <p:ph type="body" idx="4"/>
          </p:nvPr>
        </p:nvSpPr>
        <p:spPr>
          <a:xfrm>
            <a:off x="28473647" y="11778357"/>
            <a:ext cx="11802347"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2600"/>
              <a:buNone/>
            </a:pPr>
            <a:endParaRPr/>
          </a:p>
        </p:txBody>
      </p:sp>
      <p:sp>
        <p:nvSpPr>
          <p:cNvPr id="156" name="Google Shape;156;p1"/>
          <p:cNvSpPr txBox="1">
            <a:spLocks noGrp="1"/>
          </p:cNvSpPr>
          <p:nvPr>
            <p:ph type="body" idx="5"/>
          </p:nvPr>
        </p:nvSpPr>
        <p:spPr>
          <a:xfrm>
            <a:off x="28473647" y="10199409"/>
            <a:ext cx="1191070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5000"/>
              <a:buNone/>
            </a:pPr>
            <a:endParaRPr/>
          </a:p>
        </p:txBody>
      </p:sp>
      <p:sp>
        <p:nvSpPr>
          <p:cNvPr id="157" name="Google Shape;157;p1"/>
          <p:cNvSpPr txBox="1">
            <a:spLocks noGrp="1"/>
          </p:cNvSpPr>
          <p:nvPr>
            <p:ph type="body" idx="6"/>
          </p:nvPr>
        </p:nvSpPr>
        <p:spPr>
          <a:xfrm>
            <a:off x="15439080" y="6283438"/>
            <a:ext cx="11971489"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158" name="Google Shape;158;p1"/>
          <p:cNvSpPr txBox="1">
            <a:spLocks noGrp="1"/>
          </p:cNvSpPr>
          <p:nvPr>
            <p:ph type="body" idx="7"/>
          </p:nvPr>
        </p:nvSpPr>
        <p:spPr>
          <a:xfrm>
            <a:off x="15421869" y="13153569"/>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159" name="Google Shape;159;p1"/>
          <p:cNvSpPr txBox="1">
            <a:spLocks noGrp="1"/>
          </p:cNvSpPr>
          <p:nvPr>
            <p:ph type="body" idx="8"/>
          </p:nvPr>
        </p:nvSpPr>
        <p:spPr>
          <a:xfrm>
            <a:off x="15421867" y="11574622"/>
            <a:ext cx="12090503"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160" name="Google Shape;160;p1"/>
          <p:cNvSpPr txBox="1">
            <a:spLocks noGrp="1"/>
          </p:cNvSpPr>
          <p:nvPr>
            <p:ph type="body" idx="9"/>
          </p:nvPr>
        </p:nvSpPr>
        <p:spPr>
          <a:xfrm>
            <a:off x="15373345" y="21302977"/>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161" name="Google Shape;161;p1"/>
          <p:cNvSpPr txBox="1">
            <a:spLocks noGrp="1"/>
          </p:cNvSpPr>
          <p:nvPr>
            <p:ph type="body" idx="13"/>
          </p:nvPr>
        </p:nvSpPr>
        <p:spPr>
          <a:xfrm>
            <a:off x="15527398" y="19774963"/>
            <a:ext cx="11984972"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162" name="Google Shape;162;p1"/>
          <p:cNvSpPr txBox="1">
            <a:spLocks noGrp="1"/>
          </p:cNvSpPr>
          <p:nvPr>
            <p:ph type="body" idx="14"/>
          </p:nvPr>
        </p:nvSpPr>
        <p:spPr>
          <a:xfrm>
            <a:off x="2576161" y="21353909"/>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163" name="Google Shape;163;p1"/>
          <p:cNvSpPr txBox="1">
            <a:spLocks noGrp="1"/>
          </p:cNvSpPr>
          <p:nvPr>
            <p:ph type="body" idx="15"/>
          </p:nvPr>
        </p:nvSpPr>
        <p:spPr>
          <a:xfrm>
            <a:off x="2578128" y="19825895"/>
            <a:ext cx="12005413"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164" name="Google Shape;164;p1"/>
          <p:cNvSpPr txBox="1">
            <a:spLocks noGrp="1"/>
          </p:cNvSpPr>
          <p:nvPr>
            <p:ph type="body" idx="16"/>
          </p:nvPr>
        </p:nvSpPr>
        <p:spPr>
          <a:xfrm>
            <a:off x="28403978" y="21281584"/>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165" name="Google Shape;165;p1"/>
          <p:cNvSpPr txBox="1">
            <a:spLocks noGrp="1"/>
          </p:cNvSpPr>
          <p:nvPr>
            <p:ph type="body" idx="17"/>
          </p:nvPr>
        </p:nvSpPr>
        <p:spPr>
          <a:xfrm>
            <a:off x="28558031" y="19753572"/>
            <a:ext cx="1191070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166" name="Google Shape;166;p1"/>
          <p:cNvSpPr>
            <a:spLocks noGrp="1"/>
          </p:cNvSpPr>
          <p:nvPr>
            <p:ph type="chart" idx="18"/>
          </p:nvPr>
        </p:nvSpPr>
        <p:spPr>
          <a:xfrm>
            <a:off x="2417960" y="9231667"/>
            <a:ext cx="12168458" cy="3870968"/>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167" name="Google Shape;167;p1"/>
          <p:cNvSpPr>
            <a:spLocks noGrp="1"/>
          </p:cNvSpPr>
          <p:nvPr>
            <p:ph type="pic" idx="19"/>
          </p:nvPr>
        </p:nvSpPr>
        <p:spPr>
          <a:xfrm>
            <a:off x="2189478" y="14477848"/>
            <a:ext cx="12724053" cy="4992021"/>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168" name="Google Shape;168;p1"/>
          <p:cNvSpPr txBox="1">
            <a:spLocks noGrp="1"/>
          </p:cNvSpPr>
          <p:nvPr>
            <p:ph type="body" idx="20"/>
          </p:nvPr>
        </p:nvSpPr>
        <p:spPr>
          <a:xfrm>
            <a:off x="2417960" y="13561041"/>
            <a:ext cx="12063779"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169" name="Google Shape;169;p1"/>
          <p:cNvSpPr txBox="1">
            <a:spLocks noGrp="1"/>
          </p:cNvSpPr>
          <p:nvPr>
            <p:ph type="body" idx="21"/>
          </p:nvPr>
        </p:nvSpPr>
        <p:spPr>
          <a:xfrm>
            <a:off x="2576162" y="26446744"/>
            <a:ext cx="7281969"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170" name="Google Shape;170;p1"/>
          <p:cNvSpPr txBox="1">
            <a:spLocks noGrp="1"/>
          </p:cNvSpPr>
          <p:nvPr>
            <p:ph type="body" idx="22"/>
          </p:nvPr>
        </p:nvSpPr>
        <p:spPr>
          <a:xfrm>
            <a:off x="15360430" y="26446744"/>
            <a:ext cx="1242610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171" name="Google Shape;171;p1"/>
          <p:cNvSpPr txBox="1">
            <a:spLocks noGrp="1"/>
          </p:cNvSpPr>
          <p:nvPr>
            <p:ph type="body" idx="23"/>
          </p:nvPr>
        </p:nvSpPr>
        <p:spPr>
          <a:xfrm>
            <a:off x="28406563" y="26446744"/>
            <a:ext cx="12136439"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172" name="Google Shape;172;p1"/>
          <p:cNvSpPr txBox="1">
            <a:spLocks noGrp="1"/>
          </p:cNvSpPr>
          <p:nvPr>
            <p:ph type="body" idx="24"/>
          </p:nvPr>
        </p:nvSpPr>
        <p:spPr>
          <a:xfrm>
            <a:off x="15533823" y="18844650"/>
            <a:ext cx="1191081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183E72"/>
              </a:buClr>
              <a:buSzPts val="1800"/>
              <a:buNone/>
            </a:pPr>
            <a:endParaRPr/>
          </a:p>
        </p:txBody>
      </p:sp>
      <p:sp>
        <p:nvSpPr>
          <p:cNvPr id="173" name="Google Shape;173;p1"/>
          <p:cNvSpPr txBox="1">
            <a:spLocks noGrp="1"/>
          </p:cNvSpPr>
          <p:nvPr>
            <p:ph type="title"/>
          </p:nvPr>
        </p:nvSpPr>
        <p:spPr>
          <a:xfrm>
            <a:off x="15627442" y="827592"/>
            <a:ext cx="26659138" cy="1578948"/>
          </a:xfrm>
          <a:prstGeom prst="rect">
            <a:avLst/>
          </a:prstGeom>
          <a:noFill/>
          <a:ln>
            <a:noFill/>
          </a:ln>
        </p:spPr>
        <p:txBody>
          <a:bodyPr spcFirstLastPara="1" wrap="square" lIns="214975" tIns="107475" rIns="214975" bIns="107475" anchor="ctr" anchorCtr="0">
            <a:noAutofit/>
          </a:bodyPr>
          <a:lstStyle/>
          <a:p>
            <a:pPr marL="0" lvl="0" indent="0" algn="l" rtl="0">
              <a:spcBef>
                <a:spcPts val="0"/>
              </a:spcBef>
              <a:spcAft>
                <a:spcPts val="0"/>
              </a:spcAft>
              <a:buClr>
                <a:srgbClr val="183E72"/>
              </a:buClr>
              <a:buSzPts val="9000"/>
              <a:buFont typeface="Arial"/>
              <a:buNone/>
            </a:pPr>
            <a:endParaRPr/>
          </a:p>
        </p:txBody>
      </p:sp>
      <p:sp>
        <p:nvSpPr>
          <p:cNvPr id="174" name="Google Shape;174;p1"/>
          <p:cNvSpPr>
            <a:spLocks noGrp="1"/>
          </p:cNvSpPr>
          <p:nvPr>
            <p:ph type="tbl" idx="25"/>
          </p:nvPr>
        </p:nvSpPr>
        <p:spPr>
          <a:xfrm>
            <a:off x="15559808" y="15279284"/>
            <a:ext cx="11706754" cy="3972836"/>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endParaRPr/>
          </a:p>
        </p:txBody>
      </p:sp>
      <p:sp>
        <p:nvSpPr>
          <p:cNvPr id="175" name="Google Shape;175;p1"/>
          <p:cNvSpPr>
            <a:spLocks noGrp="1"/>
          </p:cNvSpPr>
          <p:nvPr>
            <p:ph type="chart" idx="26"/>
          </p:nvPr>
        </p:nvSpPr>
        <p:spPr>
          <a:xfrm>
            <a:off x="2576161" y="23238459"/>
            <a:ext cx="11898607" cy="3208829"/>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176" name="Google Shape;176;p1"/>
          <p:cNvSpPr>
            <a:spLocks noGrp="1"/>
          </p:cNvSpPr>
          <p:nvPr>
            <p:ph type="dgm" idx="27"/>
          </p:nvPr>
        </p:nvSpPr>
        <p:spPr>
          <a:xfrm>
            <a:off x="15391259" y="23219278"/>
            <a:ext cx="12019310" cy="3075210"/>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177" name="Google Shape;177;p1"/>
          <p:cNvSpPr>
            <a:spLocks noGrp="1"/>
          </p:cNvSpPr>
          <p:nvPr>
            <p:ph type="pic" idx="28"/>
          </p:nvPr>
        </p:nvSpPr>
        <p:spPr>
          <a:xfrm>
            <a:off x="27902413" y="4430671"/>
            <a:ext cx="13047795" cy="4992021"/>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178" name="Google Shape;178;p1"/>
          <p:cNvSpPr>
            <a:spLocks noGrp="1"/>
          </p:cNvSpPr>
          <p:nvPr>
            <p:ph type="clipArt" idx="29"/>
          </p:nvPr>
        </p:nvSpPr>
        <p:spPr>
          <a:xfrm>
            <a:off x="28421806" y="23391402"/>
            <a:ext cx="12247358" cy="3106821"/>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179" name="Google Shape;179;p1"/>
          <p:cNvSpPr txBox="1">
            <a:spLocks noGrp="1"/>
          </p:cNvSpPr>
          <p:nvPr>
            <p:ph type="body" idx="30"/>
          </p:nvPr>
        </p:nvSpPr>
        <p:spPr>
          <a:xfrm>
            <a:off x="15703644" y="2915877"/>
            <a:ext cx="20257404" cy="92414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183E72"/>
              </a:buClr>
              <a:buSzPts val="3500"/>
              <a:buNone/>
            </a:pPr>
            <a:endParaRPr/>
          </a:p>
        </p:txBody>
      </p:sp>
      <p:sp>
        <p:nvSpPr>
          <p:cNvPr id="180" name="Google Shape;180;p1"/>
          <p:cNvSpPr>
            <a:spLocks noGrp="1"/>
          </p:cNvSpPr>
          <p:nvPr>
            <p:ph type="pic" idx="31"/>
          </p:nvPr>
        </p:nvSpPr>
        <p:spPr>
          <a:xfrm>
            <a:off x="2123145"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181" name="Google Shape;181;p1"/>
          <p:cNvSpPr>
            <a:spLocks noGrp="1"/>
          </p:cNvSpPr>
          <p:nvPr>
            <p:ph type="pic" idx="32"/>
          </p:nvPr>
        </p:nvSpPr>
        <p:spPr>
          <a:xfrm>
            <a:off x="6948405"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182" name="Google Shape;182;p1"/>
          <p:cNvSpPr>
            <a:spLocks noGrp="1"/>
          </p:cNvSpPr>
          <p:nvPr>
            <p:ph type="pic" idx="33"/>
          </p:nvPr>
        </p:nvSpPr>
        <p:spPr>
          <a:xfrm>
            <a:off x="11707332"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183" name="Google Shape;183;p1"/>
          <p:cNvSpPr>
            <a:spLocks noGrp="1"/>
          </p:cNvSpPr>
          <p:nvPr>
            <p:ph type="pic" idx="34"/>
          </p:nvPr>
        </p:nvSpPr>
        <p:spPr>
          <a:xfrm>
            <a:off x="16415973"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cxnSp>
        <p:nvCxnSpPr>
          <p:cNvPr id="184" name="Google Shape;184;p1"/>
          <p:cNvCxnSpPr/>
          <p:nvPr/>
        </p:nvCxnSpPr>
        <p:spPr>
          <a:xfrm rot="10800000">
            <a:off x="15016873" y="4390517"/>
            <a:ext cx="0" cy="22602745"/>
          </a:xfrm>
          <a:prstGeom prst="straightConnector1">
            <a:avLst/>
          </a:prstGeom>
          <a:noFill/>
          <a:ln w="9525" cap="flat" cmpd="sng">
            <a:solidFill>
              <a:srgbClr val="193E72"/>
            </a:solidFill>
            <a:prstDash val="solid"/>
            <a:miter lim="800000"/>
            <a:headEnd type="none" w="med" len="med"/>
            <a:tailEnd type="none" w="med" len="med"/>
          </a:ln>
        </p:spPr>
      </p:cxnSp>
      <p:cxnSp>
        <p:nvCxnSpPr>
          <p:cNvPr id="185" name="Google Shape;185;p1"/>
          <p:cNvCxnSpPr/>
          <p:nvPr/>
        </p:nvCxnSpPr>
        <p:spPr>
          <a:xfrm rot="10800000">
            <a:off x="27959978" y="4390517"/>
            <a:ext cx="0" cy="22617342"/>
          </a:xfrm>
          <a:prstGeom prst="straightConnector1">
            <a:avLst/>
          </a:prstGeom>
          <a:noFill/>
          <a:ln w="9525" cap="flat" cmpd="sng">
            <a:solidFill>
              <a:srgbClr val="193E72"/>
            </a:solidFill>
            <a:prstDash val="solid"/>
            <a:miter lim="800000"/>
            <a:headEnd type="none" w="med" len="med"/>
            <a:tailEnd type="none" w="med" len="med"/>
          </a:ln>
        </p:spPr>
      </p:cxnSp>
      <p:sp>
        <p:nvSpPr>
          <p:cNvPr id="186" name="Google Shape;186;p1"/>
          <p:cNvSpPr/>
          <p:nvPr/>
        </p:nvSpPr>
        <p:spPr>
          <a:xfrm>
            <a:off x="26290750" y="27771566"/>
            <a:ext cx="14756225" cy="1261844"/>
          </a:xfrm>
          <a:prstGeom prst="rect">
            <a:avLst/>
          </a:prstGeom>
          <a:noFill/>
          <a:ln>
            <a:noFill/>
          </a:ln>
        </p:spPr>
        <p:txBody>
          <a:bodyPr spcFirstLastPara="1" wrap="square" lIns="91425" tIns="45700" rIns="91425" bIns="45700" anchor="t" anchorCtr="0">
            <a:spAutoFit/>
          </a:bodyPr>
          <a:lstStyle/>
          <a:p>
            <a:pPr lvl="0"/>
            <a:r>
              <a:rPr lang="en-GB" sz="3800" baseline="30000" dirty="0">
                <a:solidFill>
                  <a:schemeClr val="dk1"/>
                </a:solidFill>
              </a:rPr>
              <a:t>This project is funded by/ supported by the National Institute for Health and Care Research (NIHR) Birmingham Biomedical Research Centre. The views expressed are those of the author(s) and not necessarily those of the NIHR or the Department of Health and Social Care.</a:t>
            </a:r>
          </a:p>
        </p:txBody>
      </p:sp>
      <p:pic>
        <p:nvPicPr>
          <p:cNvPr id="9" name="Picture Placeholder 8" descr="A close-up of a logo&#10;&#10;Description automatically generated">
            <a:extLst>
              <a:ext uri="{FF2B5EF4-FFF2-40B4-BE49-F238E27FC236}">
                <a16:creationId xmlns:a16="http://schemas.microsoft.com/office/drawing/2014/main" id="{C5738854-9683-9F80-D18A-C67D0CB892A5}"/>
              </a:ext>
            </a:extLst>
          </p:cNvPr>
          <p:cNvPicPr>
            <a:picLocks noGrp="1" noChangeAspect="1"/>
          </p:cNvPicPr>
          <p:nvPr>
            <p:ph type="pic" idx="35"/>
          </p:nvPr>
        </p:nvPicPr>
        <p:blipFill>
          <a:blip r:embed="rId5"/>
          <a:srcRect t="503" b="503"/>
          <a:stretch>
            <a:fillRect/>
          </a:stretch>
        </p:blip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pic>
        <p:nvPicPr>
          <p:cNvPr id="192" name="Google Shape;192;p2"/>
          <p:cNvPicPr preferRelativeResize="0"/>
          <p:nvPr/>
        </p:nvPicPr>
        <p:blipFill rotWithShape="1">
          <a:blip r:embed="rId3">
            <a:alphaModFix/>
          </a:blip>
          <a:srcRect/>
          <a:stretch/>
        </p:blipFill>
        <p:spPr>
          <a:xfrm>
            <a:off x="15030342" y="19462623"/>
            <a:ext cx="12944870" cy="7551974"/>
          </a:xfrm>
          <a:prstGeom prst="rect">
            <a:avLst/>
          </a:prstGeom>
          <a:noFill/>
          <a:ln>
            <a:noFill/>
          </a:ln>
        </p:spPr>
      </p:pic>
      <p:pic>
        <p:nvPicPr>
          <p:cNvPr id="193" name="Google Shape;193;p2"/>
          <p:cNvPicPr preferRelativeResize="0"/>
          <p:nvPr/>
        </p:nvPicPr>
        <p:blipFill rotWithShape="1">
          <a:blip r:embed="rId4">
            <a:alphaModFix/>
          </a:blip>
          <a:srcRect/>
          <a:stretch/>
        </p:blipFill>
        <p:spPr>
          <a:xfrm>
            <a:off x="27961747" y="4402477"/>
            <a:ext cx="13063332" cy="15066885"/>
          </a:xfrm>
          <a:prstGeom prst="rect">
            <a:avLst/>
          </a:prstGeom>
          <a:noFill/>
          <a:ln>
            <a:noFill/>
          </a:ln>
        </p:spPr>
      </p:pic>
      <p:sp>
        <p:nvSpPr>
          <p:cNvPr id="194" name="Google Shape;194;p2"/>
          <p:cNvSpPr txBox="1">
            <a:spLocks noGrp="1"/>
          </p:cNvSpPr>
          <p:nvPr>
            <p:ph type="body" idx="1"/>
          </p:nvPr>
        </p:nvSpPr>
        <p:spPr>
          <a:xfrm>
            <a:off x="2417960" y="6175640"/>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195" name="Google Shape;195;p2"/>
          <p:cNvSpPr txBox="1">
            <a:spLocks noGrp="1"/>
          </p:cNvSpPr>
          <p:nvPr>
            <p:ph type="body" idx="2"/>
          </p:nvPr>
        </p:nvSpPr>
        <p:spPr>
          <a:xfrm>
            <a:off x="2417960" y="4647627"/>
            <a:ext cx="1191070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196" name="Google Shape;196;p2"/>
          <p:cNvSpPr txBox="1">
            <a:spLocks noGrp="1"/>
          </p:cNvSpPr>
          <p:nvPr>
            <p:ph type="body" idx="3"/>
          </p:nvPr>
        </p:nvSpPr>
        <p:spPr>
          <a:xfrm>
            <a:off x="15439080" y="4654219"/>
            <a:ext cx="1197148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197" name="Google Shape;197;p2"/>
          <p:cNvSpPr txBox="1">
            <a:spLocks noGrp="1"/>
          </p:cNvSpPr>
          <p:nvPr>
            <p:ph type="body" idx="4"/>
          </p:nvPr>
        </p:nvSpPr>
        <p:spPr>
          <a:xfrm>
            <a:off x="28473647" y="11778357"/>
            <a:ext cx="11802347"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2600"/>
              <a:buNone/>
            </a:pPr>
            <a:endParaRPr/>
          </a:p>
        </p:txBody>
      </p:sp>
      <p:sp>
        <p:nvSpPr>
          <p:cNvPr id="198" name="Google Shape;198;p2"/>
          <p:cNvSpPr txBox="1">
            <a:spLocks noGrp="1"/>
          </p:cNvSpPr>
          <p:nvPr>
            <p:ph type="body" idx="5"/>
          </p:nvPr>
        </p:nvSpPr>
        <p:spPr>
          <a:xfrm>
            <a:off x="28473647" y="10199409"/>
            <a:ext cx="1191070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5000"/>
              <a:buNone/>
            </a:pPr>
            <a:endParaRPr/>
          </a:p>
        </p:txBody>
      </p:sp>
      <p:sp>
        <p:nvSpPr>
          <p:cNvPr id="199" name="Google Shape;199;p2"/>
          <p:cNvSpPr txBox="1">
            <a:spLocks noGrp="1"/>
          </p:cNvSpPr>
          <p:nvPr>
            <p:ph type="body" idx="6"/>
          </p:nvPr>
        </p:nvSpPr>
        <p:spPr>
          <a:xfrm>
            <a:off x="15439080" y="6283438"/>
            <a:ext cx="11971489"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00" name="Google Shape;200;p2"/>
          <p:cNvSpPr txBox="1">
            <a:spLocks noGrp="1"/>
          </p:cNvSpPr>
          <p:nvPr>
            <p:ph type="body" idx="7"/>
          </p:nvPr>
        </p:nvSpPr>
        <p:spPr>
          <a:xfrm>
            <a:off x="15421869" y="13153569"/>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01" name="Google Shape;201;p2"/>
          <p:cNvSpPr txBox="1">
            <a:spLocks noGrp="1"/>
          </p:cNvSpPr>
          <p:nvPr>
            <p:ph type="body" idx="8"/>
          </p:nvPr>
        </p:nvSpPr>
        <p:spPr>
          <a:xfrm>
            <a:off x="15421867" y="11574622"/>
            <a:ext cx="12090503"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02" name="Google Shape;202;p2"/>
          <p:cNvSpPr txBox="1">
            <a:spLocks noGrp="1"/>
          </p:cNvSpPr>
          <p:nvPr>
            <p:ph type="body" idx="9"/>
          </p:nvPr>
        </p:nvSpPr>
        <p:spPr>
          <a:xfrm>
            <a:off x="15373345" y="21302977"/>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03" name="Google Shape;203;p2"/>
          <p:cNvSpPr txBox="1">
            <a:spLocks noGrp="1"/>
          </p:cNvSpPr>
          <p:nvPr>
            <p:ph type="body" idx="13"/>
          </p:nvPr>
        </p:nvSpPr>
        <p:spPr>
          <a:xfrm>
            <a:off x="15527398" y="19774963"/>
            <a:ext cx="11984972"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04" name="Google Shape;204;p2"/>
          <p:cNvSpPr txBox="1">
            <a:spLocks noGrp="1"/>
          </p:cNvSpPr>
          <p:nvPr>
            <p:ph type="body" idx="14"/>
          </p:nvPr>
        </p:nvSpPr>
        <p:spPr>
          <a:xfrm>
            <a:off x="2576161" y="21353909"/>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05" name="Google Shape;205;p2"/>
          <p:cNvSpPr txBox="1">
            <a:spLocks noGrp="1"/>
          </p:cNvSpPr>
          <p:nvPr>
            <p:ph type="body" idx="15"/>
          </p:nvPr>
        </p:nvSpPr>
        <p:spPr>
          <a:xfrm>
            <a:off x="2578128" y="19825895"/>
            <a:ext cx="12005413"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06" name="Google Shape;206;p2"/>
          <p:cNvSpPr txBox="1">
            <a:spLocks noGrp="1"/>
          </p:cNvSpPr>
          <p:nvPr>
            <p:ph type="body" idx="16"/>
          </p:nvPr>
        </p:nvSpPr>
        <p:spPr>
          <a:xfrm>
            <a:off x="28403978" y="21281584"/>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07" name="Google Shape;207;p2"/>
          <p:cNvSpPr txBox="1">
            <a:spLocks noGrp="1"/>
          </p:cNvSpPr>
          <p:nvPr>
            <p:ph type="body" idx="17"/>
          </p:nvPr>
        </p:nvSpPr>
        <p:spPr>
          <a:xfrm>
            <a:off x="28558031" y="19753572"/>
            <a:ext cx="1191070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08" name="Google Shape;208;p2"/>
          <p:cNvSpPr>
            <a:spLocks noGrp="1"/>
          </p:cNvSpPr>
          <p:nvPr>
            <p:ph type="chart" idx="18"/>
          </p:nvPr>
        </p:nvSpPr>
        <p:spPr>
          <a:xfrm>
            <a:off x="2417960" y="9231667"/>
            <a:ext cx="12168458" cy="3870968"/>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09" name="Google Shape;209;p2"/>
          <p:cNvSpPr>
            <a:spLocks noGrp="1"/>
          </p:cNvSpPr>
          <p:nvPr>
            <p:ph type="pic" idx="19"/>
          </p:nvPr>
        </p:nvSpPr>
        <p:spPr>
          <a:xfrm>
            <a:off x="2189478" y="14477848"/>
            <a:ext cx="12724053" cy="4992021"/>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10" name="Google Shape;210;p2"/>
          <p:cNvSpPr txBox="1">
            <a:spLocks noGrp="1"/>
          </p:cNvSpPr>
          <p:nvPr>
            <p:ph type="body" idx="20"/>
          </p:nvPr>
        </p:nvSpPr>
        <p:spPr>
          <a:xfrm>
            <a:off x="2417960" y="13561041"/>
            <a:ext cx="12063779"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211" name="Google Shape;211;p2"/>
          <p:cNvSpPr txBox="1">
            <a:spLocks noGrp="1"/>
          </p:cNvSpPr>
          <p:nvPr>
            <p:ph type="body" idx="21"/>
          </p:nvPr>
        </p:nvSpPr>
        <p:spPr>
          <a:xfrm>
            <a:off x="2576162" y="26446744"/>
            <a:ext cx="7281969"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212" name="Google Shape;212;p2"/>
          <p:cNvSpPr txBox="1">
            <a:spLocks noGrp="1"/>
          </p:cNvSpPr>
          <p:nvPr>
            <p:ph type="body" idx="22"/>
          </p:nvPr>
        </p:nvSpPr>
        <p:spPr>
          <a:xfrm>
            <a:off x="15360430" y="26446744"/>
            <a:ext cx="1242610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213" name="Google Shape;213;p2"/>
          <p:cNvSpPr txBox="1">
            <a:spLocks noGrp="1"/>
          </p:cNvSpPr>
          <p:nvPr>
            <p:ph type="body" idx="23"/>
          </p:nvPr>
        </p:nvSpPr>
        <p:spPr>
          <a:xfrm>
            <a:off x="28406563" y="26446744"/>
            <a:ext cx="12136439"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214" name="Google Shape;214;p2"/>
          <p:cNvSpPr txBox="1">
            <a:spLocks noGrp="1"/>
          </p:cNvSpPr>
          <p:nvPr>
            <p:ph type="body" idx="24"/>
          </p:nvPr>
        </p:nvSpPr>
        <p:spPr>
          <a:xfrm>
            <a:off x="15533823" y="18844650"/>
            <a:ext cx="1191081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183E72"/>
              </a:buClr>
              <a:buSzPts val="1800"/>
              <a:buNone/>
            </a:pPr>
            <a:endParaRPr/>
          </a:p>
        </p:txBody>
      </p:sp>
      <p:sp>
        <p:nvSpPr>
          <p:cNvPr id="215" name="Google Shape;215;p2"/>
          <p:cNvSpPr txBox="1">
            <a:spLocks noGrp="1"/>
          </p:cNvSpPr>
          <p:nvPr>
            <p:ph type="title"/>
          </p:nvPr>
        </p:nvSpPr>
        <p:spPr>
          <a:xfrm>
            <a:off x="15627444" y="623857"/>
            <a:ext cx="25419531" cy="1578948"/>
          </a:xfrm>
          <a:prstGeom prst="rect">
            <a:avLst/>
          </a:prstGeom>
          <a:noFill/>
          <a:ln>
            <a:noFill/>
          </a:ln>
        </p:spPr>
        <p:txBody>
          <a:bodyPr spcFirstLastPara="1" wrap="square" lIns="214975" tIns="107475" rIns="214975" bIns="107475" anchor="ctr" anchorCtr="0">
            <a:normAutofit/>
          </a:bodyPr>
          <a:lstStyle/>
          <a:p>
            <a:pPr marL="0" lvl="0" indent="0" algn="l" rtl="0">
              <a:spcBef>
                <a:spcPts val="0"/>
              </a:spcBef>
              <a:spcAft>
                <a:spcPts val="0"/>
              </a:spcAft>
              <a:buClr>
                <a:srgbClr val="183E72"/>
              </a:buClr>
              <a:buSzPts val="7400"/>
              <a:buFont typeface="Arial"/>
              <a:buNone/>
            </a:pPr>
            <a:endParaRPr/>
          </a:p>
        </p:txBody>
      </p:sp>
      <p:sp>
        <p:nvSpPr>
          <p:cNvPr id="216" name="Google Shape;216;p2"/>
          <p:cNvSpPr>
            <a:spLocks noGrp="1"/>
          </p:cNvSpPr>
          <p:nvPr>
            <p:ph type="tbl" idx="25"/>
          </p:nvPr>
        </p:nvSpPr>
        <p:spPr>
          <a:xfrm>
            <a:off x="15559808" y="15279284"/>
            <a:ext cx="11706754" cy="3972836"/>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endParaRPr/>
          </a:p>
        </p:txBody>
      </p:sp>
      <p:sp>
        <p:nvSpPr>
          <p:cNvPr id="217" name="Google Shape;217;p2"/>
          <p:cNvSpPr>
            <a:spLocks noGrp="1"/>
          </p:cNvSpPr>
          <p:nvPr>
            <p:ph type="chart" idx="26"/>
          </p:nvPr>
        </p:nvSpPr>
        <p:spPr>
          <a:xfrm>
            <a:off x="2576161" y="23238459"/>
            <a:ext cx="11898607" cy="3208829"/>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18" name="Google Shape;218;p2"/>
          <p:cNvSpPr>
            <a:spLocks noGrp="1"/>
          </p:cNvSpPr>
          <p:nvPr>
            <p:ph type="dgm" idx="27"/>
          </p:nvPr>
        </p:nvSpPr>
        <p:spPr>
          <a:xfrm>
            <a:off x="15391259" y="23219278"/>
            <a:ext cx="12019310" cy="3075210"/>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19" name="Google Shape;219;p2"/>
          <p:cNvSpPr>
            <a:spLocks noGrp="1"/>
          </p:cNvSpPr>
          <p:nvPr>
            <p:ph type="pic" idx="28"/>
          </p:nvPr>
        </p:nvSpPr>
        <p:spPr>
          <a:xfrm>
            <a:off x="27902413" y="4430671"/>
            <a:ext cx="13047795" cy="4992021"/>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20" name="Google Shape;220;p2"/>
          <p:cNvSpPr>
            <a:spLocks noGrp="1"/>
          </p:cNvSpPr>
          <p:nvPr>
            <p:ph type="clipArt" idx="29"/>
          </p:nvPr>
        </p:nvSpPr>
        <p:spPr>
          <a:xfrm>
            <a:off x="28421806" y="23391402"/>
            <a:ext cx="12247358" cy="3106821"/>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21" name="Google Shape;221;p2"/>
          <p:cNvSpPr txBox="1">
            <a:spLocks noGrp="1"/>
          </p:cNvSpPr>
          <p:nvPr>
            <p:ph type="body" idx="30"/>
          </p:nvPr>
        </p:nvSpPr>
        <p:spPr>
          <a:xfrm>
            <a:off x="15703644" y="2915877"/>
            <a:ext cx="25502818" cy="92414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183E72"/>
              </a:buClr>
              <a:buSzPts val="3500"/>
              <a:buNone/>
            </a:pPr>
            <a:endParaRPr/>
          </a:p>
        </p:txBody>
      </p:sp>
      <p:sp>
        <p:nvSpPr>
          <p:cNvPr id="222" name="Google Shape;222;p2"/>
          <p:cNvSpPr>
            <a:spLocks noGrp="1"/>
          </p:cNvSpPr>
          <p:nvPr>
            <p:ph type="pic" idx="31"/>
          </p:nvPr>
        </p:nvSpPr>
        <p:spPr>
          <a:xfrm>
            <a:off x="2123145"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223" name="Google Shape;223;p2"/>
          <p:cNvSpPr>
            <a:spLocks noGrp="1"/>
          </p:cNvSpPr>
          <p:nvPr>
            <p:ph type="pic" idx="32"/>
          </p:nvPr>
        </p:nvSpPr>
        <p:spPr>
          <a:xfrm>
            <a:off x="6948405"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224" name="Google Shape;224;p2"/>
          <p:cNvSpPr>
            <a:spLocks noGrp="1"/>
          </p:cNvSpPr>
          <p:nvPr>
            <p:ph type="pic" idx="33"/>
          </p:nvPr>
        </p:nvSpPr>
        <p:spPr>
          <a:xfrm>
            <a:off x="11707332"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225" name="Google Shape;225;p2"/>
          <p:cNvSpPr>
            <a:spLocks noGrp="1"/>
          </p:cNvSpPr>
          <p:nvPr>
            <p:ph type="pic" idx="34"/>
          </p:nvPr>
        </p:nvSpPr>
        <p:spPr>
          <a:xfrm>
            <a:off x="16415973"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cxnSp>
        <p:nvCxnSpPr>
          <p:cNvPr id="226" name="Google Shape;226;p2"/>
          <p:cNvCxnSpPr/>
          <p:nvPr/>
        </p:nvCxnSpPr>
        <p:spPr>
          <a:xfrm rot="10800000">
            <a:off x="15016873" y="4390517"/>
            <a:ext cx="0" cy="22602745"/>
          </a:xfrm>
          <a:prstGeom prst="straightConnector1">
            <a:avLst/>
          </a:prstGeom>
          <a:noFill/>
          <a:ln w="9525" cap="flat" cmpd="sng">
            <a:solidFill>
              <a:srgbClr val="193E72"/>
            </a:solidFill>
            <a:prstDash val="solid"/>
            <a:miter lim="800000"/>
            <a:headEnd type="none" w="med" len="med"/>
            <a:tailEnd type="none" w="med" len="med"/>
          </a:ln>
        </p:spPr>
      </p:cxnSp>
      <p:cxnSp>
        <p:nvCxnSpPr>
          <p:cNvPr id="227" name="Google Shape;227;p2"/>
          <p:cNvCxnSpPr/>
          <p:nvPr/>
        </p:nvCxnSpPr>
        <p:spPr>
          <a:xfrm rot="10800000">
            <a:off x="27959978" y="4390517"/>
            <a:ext cx="0" cy="22617342"/>
          </a:xfrm>
          <a:prstGeom prst="straightConnector1">
            <a:avLst/>
          </a:prstGeom>
          <a:noFill/>
          <a:ln w="9525" cap="flat" cmpd="sng">
            <a:solidFill>
              <a:srgbClr val="193E72"/>
            </a:solidFill>
            <a:prstDash val="solid"/>
            <a:miter lim="800000"/>
            <a:headEnd type="none" w="med" len="med"/>
            <a:tailEnd type="none" w="med" len="med"/>
          </a:ln>
        </p:spPr>
      </p:cxnSp>
      <p:pic>
        <p:nvPicPr>
          <p:cNvPr id="5" name="Picture Placeholder 4" descr="A close-up of a logo&#10;&#10;Description automatically generated">
            <a:extLst>
              <a:ext uri="{FF2B5EF4-FFF2-40B4-BE49-F238E27FC236}">
                <a16:creationId xmlns:a16="http://schemas.microsoft.com/office/drawing/2014/main" id="{9121D562-13FC-CEEA-AF51-FAB263BA82C1}"/>
              </a:ext>
            </a:extLst>
          </p:cNvPr>
          <p:cNvPicPr>
            <a:picLocks noGrp="1" noChangeAspect="1"/>
          </p:cNvPicPr>
          <p:nvPr>
            <p:ph type="pic" idx="35"/>
          </p:nvPr>
        </p:nvPicPr>
        <p:blipFill>
          <a:blip r:embed="rId5"/>
          <a:srcRect t="503" b="503"/>
          <a:stretch>
            <a:fillRect/>
          </a:stretch>
        </p:blipFill>
        <p:spPr/>
      </p:pic>
      <p:sp>
        <p:nvSpPr>
          <p:cNvPr id="6" name="Google Shape;311;p4">
            <a:extLst>
              <a:ext uri="{FF2B5EF4-FFF2-40B4-BE49-F238E27FC236}">
                <a16:creationId xmlns:a16="http://schemas.microsoft.com/office/drawing/2014/main" id="{F3AEAE3F-5AAD-34BC-287A-1DBB479CDC31}"/>
              </a:ext>
            </a:extLst>
          </p:cNvPr>
          <p:cNvSpPr/>
          <p:nvPr/>
        </p:nvSpPr>
        <p:spPr>
          <a:xfrm>
            <a:off x="26290750" y="27771566"/>
            <a:ext cx="14756225" cy="12618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3800" baseline="30000" dirty="0">
                <a:solidFill>
                  <a:schemeClr val="dk1"/>
                </a:solidFill>
              </a:rPr>
              <a:t>This project is funded by/ supported by the National Institute for Health and Care Research (NIHR) Birmingham Biomedical Research Centre. The views expressed are those of the author(s) and not necessarily those of the NIHR or the Department of Health and Social Care.</a:t>
            </a:r>
            <a:endParaRPr sz="3800" baseline="30000" dirty="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pic>
        <p:nvPicPr>
          <p:cNvPr id="234" name="Google Shape;234;p3"/>
          <p:cNvPicPr preferRelativeResize="0"/>
          <p:nvPr/>
        </p:nvPicPr>
        <p:blipFill rotWithShape="1">
          <a:blip r:embed="rId3">
            <a:alphaModFix/>
          </a:blip>
          <a:srcRect/>
          <a:stretch/>
        </p:blipFill>
        <p:spPr>
          <a:xfrm>
            <a:off x="2110879" y="4403993"/>
            <a:ext cx="12932927" cy="7533442"/>
          </a:xfrm>
          <a:prstGeom prst="rect">
            <a:avLst/>
          </a:prstGeom>
          <a:noFill/>
          <a:ln>
            <a:noFill/>
          </a:ln>
        </p:spPr>
      </p:pic>
      <p:pic>
        <p:nvPicPr>
          <p:cNvPr id="235" name="Google Shape;235;p3"/>
          <p:cNvPicPr preferRelativeResize="0"/>
          <p:nvPr/>
        </p:nvPicPr>
        <p:blipFill rotWithShape="1">
          <a:blip r:embed="rId4">
            <a:alphaModFix/>
          </a:blip>
          <a:srcRect/>
          <a:stretch/>
        </p:blipFill>
        <p:spPr>
          <a:xfrm>
            <a:off x="27973444" y="4435672"/>
            <a:ext cx="12987651" cy="15025206"/>
          </a:xfrm>
          <a:prstGeom prst="rect">
            <a:avLst/>
          </a:prstGeom>
          <a:noFill/>
          <a:ln>
            <a:noFill/>
          </a:ln>
        </p:spPr>
      </p:pic>
      <p:pic>
        <p:nvPicPr>
          <p:cNvPr id="236" name="Google Shape;236;p3"/>
          <p:cNvPicPr preferRelativeResize="0"/>
          <p:nvPr/>
        </p:nvPicPr>
        <p:blipFill rotWithShape="1">
          <a:blip r:embed="rId5">
            <a:alphaModFix/>
          </a:blip>
          <a:srcRect/>
          <a:stretch/>
        </p:blipFill>
        <p:spPr>
          <a:xfrm>
            <a:off x="15030341" y="19447403"/>
            <a:ext cx="12929636" cy="7572809"/>
          </a:xfrm>
          <a:prstGeom prst="rect">
            <a:avLst/>
          </a:prstGeom>
          <a:noFill/>
          <a:ln>
            <a:noFill/>
          </a:ln>
        </p:spPr>
      </p:pic>
      <p:sp>
        <p:nvSpPr>
          <p:cNvPr id="237" name="Google Shape;237;p3"/>
          <p:cNvSpPr txBox="1">
            <a:spLocks noGrp="1"/>
          </p:cNvSpPr>
          <p:nvPr>
            <p:ph type="body" idx="1"/>
          </p:nvPr>
        </p:nvSpPr>
        <p:spPr>
          <a:xfrm>
            <a:off x="28355272" y="11502437"/>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38" name="Google Shape;238;p3"/>
          <p:cNvSpPr txBox="1">
            <a:spLocks noGrp="1"/>
          </p:cNvSpPr>
          <p:nvPr>
            <p:ph type="body" idx="2"/>
          </p:nvPr>
        </p:nvSpPr>
        <p:spPr>
          <a:xfrm>
            <a:off x="28355272" y="9974425"/>
            <a:ext cx="1191070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39" name="Google Shape;239;p3"/>
          <p:cNvSpPr txBox="1">
            <a:spLocks noGrp="1"/>
          </p:cNvSpPr>
          <p:nvPr>
            <p:ph type="body" idx="3"/>
          </p:nvPr>
        </p:nvSpPr>
        <p:spPr>
          <a:xfrm>
            <a:off x="15439080" y="4654219"/>
            <a:ext cx="1197148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40" name="Google Shape;240;p3"/>
          <p:cNvSpPr txBox="1">
            <a:spLocks noGrp="1"/>
          </p:cNvSpPr>
          <p:nvPr>
            <p:ph type="body" idx="4"/>
          </p:nvPr>
        </p:nvSpPr>
        <p:spPr>
          <a:xfrm>
            <a:off x="2636283" y="6252349"/>
            <a:ext cx="11802347"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2600"/>
              <a:buNone/>
            </a:pPr>
            <a:endParaRPr/>
          </a:p>
        </p:txBody>
      </p:sp>
      <p:sp>
        <p:nvSpPr>
          <p:cNvPr id="241" name="Google Shape;241;p3"/>
          <p:cNvSpPr txBox="1">
            <a:spLocks noGrp="1"/>
          </p:cNvSpPr>
          <p:nvPr>
            <p:ph type="body" idx="5"/>
          </p:nvPr>
        </p:nvSpPr>
        <p:spPr>
          <a:xfrm>
            <a:off x="2636283" y="4673402"/>
            <a:ext cx="1191070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5000"/>
              <a:buNone/>
            </a:pPr>
            <a:endParaRPr/>
          </a:p>
        </p:txBody>
      </p:sp>
      <p:sp>
        <p:nvSpPr>
          <p:cNvPr id="242" name="Google Shape;242;p3"/>
          <p:cNvSpPr txBox="1">
            <a:spLocks noGrp="1"/>
          </p:cNvSpPr>
          <p:nvPr>
            <p:ph type="body" idx="6"/>
          </p:nvPr>
        </p:nvSpPr>
        <p:spPr>
          <a:xfrm>
            <a:off x="15439080" y="6283438"/>
            <a:ext cx="11971489"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43" name="Google Shape;243;p3"/>
          <p:cNvSpPr txBox="1">
            <a:spLocks noGrp="1"/>
          </p:cNvSpPr>
          <p:nvPr>
            <p:ph type="body" idx="7"/>
          </p:nvPr>
        </p:nvSpPr>
        <p:spPr>
          <a:xfrm>
            <a:off x="15397428" y="13662906"/>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44" name="Google Shape;244;p3"/>
          <p:cNvSpPr txBox="1">
            <a:spLocks noGrp="1"/>
          </p:cNvSpPr>
          <p:nvPr>
            <p:ph type="body" idx="8"/>
          </p:nvPr>
        </p:nvSpPr>
        <p:spPr>
          <a:xfrm>
            <a:off x="15397428" y="12083960"/>
            <a:ext cx="12090503"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45" name="Google Shape;245;p3"/>
          <p:cNvSpPr txBox="1">
            <a:spLocks noGrp="1"/>
          </p:cNvSpPr>
          <p:nvPr>
            <p:ph type="body" idx="9"/>
          </p:nvPr>
        </p:nvSpPr>
        <p:spPr>
          <a:xfrm>
            <a:off x="15373345" y="21302977"/>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46" name="Google Shape;246;p3"/>
          <p:cNvSpPr txBox="1">
            <a:spLocks noGrp="1"/>
          </p:cNvSpPr>
          <p:nvPr>
            <p:ph type="body" idx="13"/>
          </p:nvPr>
        </p:nvSpPr>
        <p:spPr>
          <a:xfrm>
            <a:off x="15527398" y="19774963"/>
            <a:ext cx="11984972"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47" name="Google Shape;247;p3"/>
          <p:cNvSpPr txBox="1">
            <a:spLocks noGrp="1"/>
          </p:cNvSpPr>
          <p:nvPr>
            <p:ph type="body" idx="14"/>
          </p:nvPr>
        </p:nvSpPr>
        <p:spPr>
          <a:xfrm>
            <a:off x="2576161" y="21353909"/>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48" name="Google Shape;248;p3"/>
          <p:cNvSpPr txBox="1">
            <a:spLocks noGrp="1"/>
          </p:cNvSpPr>
          <p:nvPr>
            <p:ph type="body" idx="15"/>
          </p:nvPr>
        </p:nvSpPr>
        <p:spPr>
          <a:xfrm>
            <a:off x="2578128" y="19825895"/>
            <a:ext cx="12005413"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49" name="Google Shape;249;p3"/>
          <p:cNvSpPr txBox="1">
            <a:spLocks noGrp="1"/>
          </p:cNvSpPr>
          <p:nvPr>
            <p:ph type="body" idx="16"/>
          </p:nvPr>
        </p:nvSpPr>
        <p:spPr>
          <a:xfrm>
            <a:off x="28403978" y="21281584"/>
            <a:ext cx="12114943" cy="2037352"/>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2600"/>
              <a:buNone/>
            </a:pPr>
            <a:endParaRPr/>
          </a:p>
        </p:txBody>
      </p:sp>
      <p:sp>
        <p:nvSpPr>
          <p:cNvPr id="250" name="Google Shape;250;p3"/>
          <p:cNvSpPr txBox="1">
            <a:spLocks noGrp="1"/>
          </p:cNvSpPr>
          <p:nvPr>
            <p:ph type="body" idx="17"/>
          </p:nvPr>
        </p:nvSpPr>
        <p:spPr>
          <a:xfrm>
            <a:off x="28558031" y="19753572"/>
            <a:ext cx="11910709" cy="147708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5000"/>
              <a:buNone/>
            </a:pPr>
            <a:endParaRPr/>
          </a:p>
        </p:txBody>
      </p:sp>
      <p:sp>
        <p:nvSpPr>
          <p:cNvPr id="251" name="Google Shape;251;p3"/>
          <p:cNvSpPr>
            <a:spLocks noGrp="1"/>
          </p:cNvSpPr>
          <p:nvPr>
            <p:ph type="chart" idx="18"/>
          </p:nvPr>
        </p:nvSpPr>
        <p:spPr>
          <a:xfrm>
            <a:off x="15418852" y="15496523"/>
            <a:ext cx="12168458" cy="3870968"/>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52" name="Google Shape;252;p3"/>
          <p:cNvSpPr txBox="1">
            <a:spLocks noGrp="1"/>
          </p:cNvSpPr>
          <p:nvPr>
            <p:ph type="body" idx="19"/>
          </p:nvPr>
        </p:nvSpPr>
        <p:spPr>
          <a:xfrm>
            <a:off x="28355272" y="13967967"/>
            <a:ext cx="12063779"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253" name="Google Shape;253;p3"/>
          <p:cNvSpPr txBox="1">
            <a:spLocks noGrp="1"/>
          </p:cNvSpPr>
          <p:nvPr>
            <p:ph type="body" idx="20"/>
          </p:nvPr>
        </p:nvSpPr>
        <p:spPr>
          <a:xfrm>
            <a:off x="2576162" y="26446744"/>
            <a:ext cx="7281969"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254" name="Google Shape;254;p3"/>
          <p:cNvSpPr txBox="1">
            <a:spLocks noGrp="1"/>
          </p:cNvSpPr>
          <p:nvPr>
            <p:ph type="body" idx="21"/>
          </p:nvPr>
        </p:nvSpPr>
        <p:spPr>
          <a:xfrm>
            <a:off x="15360430" y="26446744"/>
            <a:ext cx="1242610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255" name="Google Shape;255;p3"/>
          <p:cNvSpPr txBox="1">
            <a:spLocks noGrp="1"/>
          </p:cNvSpPr>
          <p:nvPr>
            <p:ph type="body" idx="22"/>
          </p:nvPr>
        </p:nvSpPr>
        <p:spPr>
          <a:xfrm>
            <a:off x="28406563" y="26446744"/>
            <a:ext cx="12136439"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800"/>
              <a:buNone/>
            </a:pPr>
            <a:endParaRPr/>
          </a:p>
        </p:txBody>
      </p:sp>
      <p:sp>
        <p:nvSpPr>
          <p:cNvPr id="256" name="Google Shape;256;p3"/>
          <p:cNvSpPr txBox="1">
            <a:spLocks noGrp="1"/>
          </p:cNvSpPr>
          <p:nvPr>
            <p:ph type="body" idx="23"/>
          </p:nvPr>
        </p:nvSpPr>
        <p:spPr>
          <a:xfrm>
            <a:off x="2591221" y="18654419"/>
            <a:ext cx="1191081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lt1"/>
              </a:buClr>
              <a:buSzPts val="1800"/>
              <a:buNone/>
            </a:pPr>
            <a:endParaRPr/>
          </a:p>
        </p:txBody>
      </p:sp>
      <p:sp>
        <p:nvSpPr>
          <p:cNvPr id="257" name="Google Shape;257;p3"/>
          <p:cNvSpPr>
            <a:spLocks noGrp="1"/>
          </p:cNvSpPr>
          <p:nvPr>
            <p:ph type="tbl" idx="24"/>
          </p:nvPr>
        </p:nvSpPr>
        <p:spPr>
          <a:xfrm>
            <a:off x="2778701" y="14325045"/>
            <a:ext cx="11706754" cy="3972836"/>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endParaRPr/>
          </a:p>
        </p:txBody>
      </p:sp>
      <p:sp>
        <p:nvSpPr>
          <p:cNvPr id="258" name="Google Shape;258;p3"/>
          <p:cNvSpPr>
            <a:spLocks noGrp="1"/>
          </p:cNvSpPr>
          <p:nvPr>
            <p:ph type="chart" idx="25"/>
          </p:nvPr>
        </p:nvSpPr>
        <p:spPr>
          <a:xfrm>
            <a:off x="2576161" y="23238459"/>
            <a:ext cx="11898607" cy="3208829"/>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59" name="Google Shape;259;p3"/>
          <p:cNvSpPr>
            <a:spLocks noGrp="1"/>
          </p:cNvSpPr>
          <p:nvPr>
            <p:ph type="dgm" idx="26"/>
          </p:nvPr>
        </p:nvSpPr>
        <p:spPr>
          <a:xfrm>
            <a:off x="15391259" y="23219278"/>
            <a:ext cx="12019310" cy="3075210"/>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60" name="Google Shape;260;p3"/>
          <p:cNvSpPr>
            <a:spLocks noGrp="1"/>
          </p:cNvSpPr>
          <p:nvPr>
            <p:ph type="pic" idx="27"/>
          </p:nvPr>
        </p:nvSpPr>
        <p:spPr>
          <a:xfrm>
            <a:off x="27998719" y="4476097"/>
            <a:ext cx="13047795" cy="4992021"/>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61" name="Google Shape;261;p3"/>
          <p:cNvSpPr>
            <a:spLocks noGrp="1"/>
          </p:cNvSpPr>
          <p:nvPr>
            <p:ph type="clipArt" idx="28"/>
          </p:nvPr>
        </p:nvSpPr>
        <p:spPr>
          <a:xfrm>
            <a:off x="28421806" y="23391402"/>
            <a:ext cx="12247358" cy="3106821"/>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62" name="Google Shape;262;p3"/>
          <p:cNvSpPr txBox="1">
            <a:spLocks noGrp="1"/>
          </p:cNvSpPr>
          <p:nvPr>
            <p:ph type="title"/>
          </p:nvPr>
        </p:nvSpPr>
        <p:spPr>
          <a:xfrm>
            <a:off x="15627444" y="623857"/>
            <a:ext cx="25322768" cy="1578948"/>
          </a:xfrm>
          <a:prstGeom prst="rect">
            <a:avLst/>
          </a:prstGeom>
          <a:noFill/>
          <a:ln>
            <a:noFill/>
          </a:ln>
        </p:spPr>
        <p:txBody>
          <a:bodyPr spcFirstLastPara="1" wrap="square" lIns="214975" tIns="107475" rIns="214975" bIns="107475" anchor="ctr" anchorCtr="0">
            <a:normAutofit/>
          </a:bodyPr>
          <a:lstStyle/>
          <a:p>
            <a:pPr marL="0" lvl="0" indent="0" algn="l" rtl="0">
              <a:spcBef>
                <a:spcPts val="0"/>
              </a:spcBef>
              <a:spcAft>
                <a:spcPts val="0"/>
              </a:spcAft>
              <a:buClr>
                <a:srgbClr val="183E72"/>
              </a:buClr>
              <a:buSzPts val="7400"/>
              <a:buFont typeface="Arial"/>
              <a:buNone/>
            </a:pPr>
            <a:endParaRPr/>
          </a:p>
        </p:txBody>
      </p:sp>
      <p:sp>
        <p:nvSpPr>
          <p:cNvPr id="263" name="Google Shape;263;p3"/>
          <p:cNvSpPr txBox="1">
            <a:spLocks noGrp="1"/>
          </p:cNvSpPr>
          <p:nvPr>
            <p:ph type="body" idx="29"/>
          </p:nvPr>
        </p:nvSpPr>
        <p:spPr>
          <a:xfrm>
            <a:off x="15703642" y="2915877"/>
            <a:ext cx="25246568" cy="105246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183E72"/>
              </a:buClr>
              <a:buSzPts val="3500"/>
              <a:buNone/>
            </a:pPr>
            <a:endParaRPr/>
          </a:p>
        </p:txBody>
      </p:sp>
      <p:sp>
        <p:nvSpPr>
          <p:cNvPr id="264" name="Google Shape;264;p3"/>
          <p:cNvSpPr>
            <a:spLocks noGrp="1"/>
          </p:cNvSpPr>
          <p:nvPr>
            <p:ph type="pic" idx="30"/>
          </p:nvPr>
        </p:nvSpPr>
        <p:spPr>
          <a:xfrm>
            <a:off x="2123145"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265" name="Google Shape;265;p3"/>
          <p:cNvSpPr>
            <a:spLocks noGrp="1"/>
          </p:cNvSpPr>
          <p:nvPr>
            <p:ph type="pic" idx="31"/>
          </p:nvPr>
        </p:nvSpPr>
        <p:spPr>
          <a:xfrm>
            <a:off x="6948405"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266" name="Google Shape;266;p3"/>
          <p:cNvSpPr>
            <a:spLocks noGrp="1"/>
          </p:cNvSpPr>
          <p:nvPr>
            <p:ph type="pic" idx="32"/>
          </p:nvPr>
        </p:nvSpPr>
        <p:spPr>
          <a:xfrm>
            <a:off x="11707332"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267" name="Google Shape;267;p3"/>
          <p:cNvSpPr>
            <a:spLocks noGrp="1"/>
          </p:cNvSpPr>
          <p:nvPr>
            <p:ph type="pic" idx="33"/>
          </p:nvPr>
        </p:nvSpPr>
        <p:spPr>
          <a:xfrm>
            <a:off x="16415973"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cxnSp>
        <p:nvCxnSpPr>
          <p:cNvPr id="268" name="Google Shape;268;p3"/>
          <p:cNvCxnSpPr/>
          <p:nvPr/>
        </p:nvCxnSpPr>
        <p:spPr>
          <a:xfrm rot="10800000">
            <a:off x="15016873" y="4417467"/>
            <a:ext cx="0" cy="22602745"/>
          </a:xfrm>
          <a:prstGeom prst="straightConnector1">
            <a:avLst/>
          </a:prstGeom>
          <a:noFill/>
          <a:ln w="9525" cap="flat" cmpd="sng">
            <a:solidFill>
              <a:srgbClr val="193E72"/>
            </a:solidFill>
            <a:prstDash val="solid"/>
            <a:miter lim="800000"/>
            <a:headEnd type="none" w="med" len="med"/>
            <a:tailEnd type="none" w="med" len="med"/>
          </a:ln>
        </p:spPr>
      </p:cxnSp>
      <p:cxnSp>
        <p:nvCxnSpPr>
          <p:cNvPr id="269" name="Google Shape;269;p3"/>
          <p:cNvCxnSpPr/>
          <p:nvPr/>
        </p:nvCxnSpPr>
        <p:spPr>
          <a:xfrm rot="10800000">
            <a:off x="27959978" y="4417467"/>
            <a:ext cx="0" cy="22617342"/>
          </a:xfrm>
          <a:prstGeom prst="straightConnector1">
            <a:avLst/>
          </a:prstGeom>
          <a:noFill/>
          <a:ln w="9525" cap="flat" cmpd="sng">
            <a:solidFill>
              <a:srgbClr val="193E72"/>
            </a:solidFill>
            <a:prstDash val="solid"/>
            <a:miter lim="800000"/>
            <a:headEnd type="none" w="med" len="med"/>
            <a:tailEnd type="none" w="med" len="med"/>
          </a:ln>
        </p:spPr>
      </p:cxnSp>
      <p:pic>
        <p:nvPicPr>
          <p:cNvPr id="5" name="Picture Placeholder 4" descr="A close-up of a logo&#10;&#10;Description automatically generated">
            <a:extLst>
              <a:ext uri="{FF2B5EF4-FFF2-40B4-BE49-F238E27FC236}">
                <a16:creationId xmlns:a16="http://schemas.microsoft.com/office/drawing/2014/main" id="{A7D000E6-31D7-D9D0-1A5A-D3E2E11FB468}"/>
              </a:ext>
            </a:extLst>
          </p:cNvPr>
          <p:cNvPicPr>
            <a:picLocks noGrp="1" noChangeAspect="1"/>
          </p:cNvPicPr>
          <p:nvPr>
            <p:ph type="pic" idx="34"/>
          </p:nvPr>
        </p:nvPicPr>
        <p:blipFill>
          <a:blip r:embed="rId6"/>
          <a:srcRect t="503" b="503"/>
          <a:stretch>
            <a:fillRect/>
          </a:stretch>
        </p:blipFill>
        <p:spPr/>
      </p:pic>
      <p:sp>
        <p:nvSpPr>
          <p:cNvPr id="6" name="Google Shape;311;p4">
            <a:extLst>
              <a:ext uri="{FF2B5EF4-FFF2-40B4-BE49-F238E27FC236}">
                <a16:creationId xmlns:a16="http://schemas.microsoft.com/office/drawing/2014/main" id="{09FE6250-83A9-40C5-436E-3F0D01C717CF}"/>
              </a:ext>
            </a:extLst>
          </p:cNvPr>
          <p:cNvSpPr/>
          <p:nvPr/>
        </p:nvSpPr>
        <p:spPr>
          <a:xfrm>
            <a:off x="26290750" y="27771566"/>
            <a:ext cx="14756225" cy="12618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3800" baseline="30000" dirty="0">
                <a:solidFill>
                  <a:schemeClr val="dk1"/>
                </a:solidFill>
              </a:rPr>
              <a:t>This project is funded by/ supported by the National Institute for Health and Care Research (NIHR) Birmingham Biomedical Research Centre. The views expressed are those of the author(s) and not necessarily those of the NIHR or the Department of Health and Social Care.</a:t>
            </a:r>
            <a:endParaRPr sz="3800" baseline="30000" dirty="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pic>
        <p:nvPicPr>
          <p:cNvPr id="276" name="Google Shape;276;p4"/>
          <p:cNvPicPr preferRelativeResize="0"/>
          <p:nvPr/>
        </p:nvPicPr>
        <p:blipFill rotWithShape="1">
          <a:blip r:embed="rId3">
            <a:alphaModFix/>
          </a:blip>
          <a:srcRect/>
          <a:stretch/>
        </p:blipFill>
        <p:spPr>
          <a:xfrm>
            <a:off x="27959978" y="4442901"/>
            <a:ext cx="12984375" cy="15033041"/>
          </a:xfrm>
          <a:prstGeom prst="rect">
            <a:avLst/>
          </a:prstGeom>
          <a:noFill/>
          <a:ln>
            <a:noFill/>
          </a:ln>
        </p:spPr>
      </p:pic>
      <p:pic>
        <p:nvPicPr>
          <p:cNvPr id="277" name="Google Shape;277;p4"/>
          <p:cNvPicPr preferRelativeResize="0"/>
          <p:nvPr/>
        </p:nvPicPr>
        <p:blipFill rotWithShape="1">
          <a:blip r:embed="rId4">
            <a:alphaModFix/>
          </a:blip>
          <a:srcRect/>
          <a:stretch/>
        </p:blipFill>
        <p:spPr>
          <a:xfrm>
            <a:off x="2096389" y="4415951"/>
            <a:ext cx="25923308" cy="7572043"/>
          </a:xfrm>
          <a:prstGeom prst="rect">
            <a:avLst/>
          </a:prstGeom>
          <a:noFill/>
          <a:ln>
            <a:noFill/>
          </a:ln>
        </p:spPr>
      </p:pic>
      <p:pic>
        <p:nvPicPr>
          <p:cNvPr id="278" name="Google Shape;278;p4"/>
          <p:cNvPicPr preferRelativeResize="0"/>
          <p:nvPr/>
        </p:nvPicPr>
        <p:blipFill rotWithShape="1">
          <a:blip r:embed="rId5">
            <a:alphaModFix/>
          </a:blip>
          <a:srcRect/>
          <a:stretch/>
        </p:blipFill>
        <p:spPr>
          <a:xfrm>
            <a:off x="2096389" y="19522064"/>
            <a:ext cx="12933951" cy="7494840"/>
          </a:xfrm>
          <a:prstGeom prst="rect">
            <a:avLst/>
          </a:prstGeom>
          <a:noFill/>
          <a:ln>
            <a:noFill/>
          </a:ln>
        </p:spPr>
      </p:pic>
      <p:sp>
        <p:nvSpPr>
          <p:cNvPr id="279" name="Google Shape;279;p4"/>
          <p:cNvSpPr txBox="1">
            <a:spLocks noGrp="1"/>
          </p:cNvSpPr>
          <p:nvPr>
            <p:ph type="body" idx="1"/>
          </p:nvPr>
        </p:nvSpPr>
        <p:spPr>
          <a:xfrm>
            <a:off x="2584533" y="4596693"/>
            <a:ext cx="24622433" cy="71307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3500"/>
              <a:buNone/>
            </a:pPr>
            <a:endParaRPr/>
          </a:p>
        </p:txBody>
      </p:sp>
      <p:sp>
        <p:nvSpPr>
          <p:cNvPr id="280" name="Google Shape;280;p4"/>
          <p:cNvSpPr txBox="1">
            <a:spLocks noGrp="1"/>
          </p:cNvSpPr>
          <p:nvPr>
            <p:ph type="body" idx="3"/>
          </p:nvPr>
        </p:nvSpPr>
        <p:spPr>
          <a:xfrm>
            <a:off x="15703486" y="11167152"/>
            <a:ext cx="11375920" cy="305603"/>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lt1"/>
              </a:buClr>
              <a:buSzPts val="1300"/>
              <a:buNone/>
            </a:pPr>
            <a:endParaRPr/>
          </a:p>
        </p:txBody>
      </p:sp>
      <p:sp>
        <p:nvSpPr>
          <p:cNvPr id="281" name="Google Shape;281;p4"/>
          <p:cNvSpPr txBox="1">
            <a:spLocks noGrp="1"/>
          </p:cNvSpPr>
          <p:nvPr>
            <p:ph type="body" idx="4"/>
          </p:nvPr>
        </p:nvSpPr>
        <p:spPr>
          <a:xfrm>
            <a:off x="28428588" y="18743472"/>
            <a:ext cx="1191081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300"/>
              <a:buNone/>
            </a:pPr>
            <a:endParaRPr/>
          </a:p>
        </p:txBody>
      </p:sp>
      <p:sp>
        <p:nvSpPr>
          <p:cNvPr id="282" name="Google Shape;282;p4"/>
          <p:cNvSpPr>
            <a:spLocks noGrp="1"/>
          </p:cNvSpPr>
          <p:nvPr>
            <p:ph type="tbl" idx="5"/>
          </p:nvPr>
        </p:nvSpPr>
        <p:spPr>
          <a:xfrm>
            <a:off x="28616066" y="14325045"/>
            <a:ext cx="11706754" cy="3972836"/>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endParaRPr/>
          </a:p>
        </p:txBody>
      </p:sp>
      <p:sp>
        <p:nvSpPr>
          <p:cNvPr id="283" name="Google Shape;283;p4"/>
          <p:cNvSpPr>
            <a:spLocks noGrp="1"/>
          </p:cNvSpPr>
          <p:nvPr>
            <p:ph type="chart" idx="6"/>
          </p:nvPr>
        </p:nvSpPr>
        <p:spPr>
          <a:xfrm>
            <a:off x="2576161" y="23238459"/>
            <a:ext cx="11898607" cy="3208829"/>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84" name="Google Shape;284;p4"/>
          <p:cNvSpPr>
            <a:spLocks noGrp="1"/>
          </p:cNvSpPr>
          <p:nvPr>
            <p:ph type="dgm" idx="7"/>
          </p:nvPr>
        </p:nvSpPr>
        <p:spPr>
          <a:xfrm>
            <a:off x="15391259" y="23219278"/>
            <a:ext cx="12019310" cy="3075210"/>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85" name="Google Shape;285;p4"/>
          <p:cNvSpPr>
            <a:spLocks noGrp="1"/>
          </p:cNvSpPr>
          <p:nvPr>
            <p:ph type="pic" idx="8"/>
          </p:nvPr>
        </p:nvSpPr>
        <p:spPr>
          <a:xfrm>
            <a:off x="27902413" y="4430671"/>
            <a:ext cx="13047795" cy="4992021"/>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86" name="Google Shape;286;p4"/>
          <p:cNvSpPr>
            <a:spLocks noGrp="1"/>
          </p:cNvSpPr>
          <p:nvPr>
            <p:ph type="clipArt" idx="9"/>
          </p:nvPr>
        </p:nvSpPr>
        <p:spPr>
          <a:xfrm>
            <a:off x="28421806" y="23235797"/>
            <a:ext cx="12247358" cy="3262426"/>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287" name="Google Shape;287;p4"/>
          <p:cNvSpPr txBox="1">
            <a:spLocks noGrp="1"/>
          </p:cNvSpPr>
          <p:nvPr>
            <p:ph type="body" idx="13"/>
          </p:nvPr>
        </p:nvSpPr>
        <p:spPr>
          <a:xfrm>
            <a:off x="15703644" y="3213530"/>
            <a:ext cx="20257404" cy="92414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183E72"/>
              </a:buClr>
              <a:buSzPts val="3000"/>
              <a:buNone/>
            </a:pPr>
            <a:endParaRPr/>
          </a:p>
        </p:txBody>
      </p:sp>
      <p:sp>
        <p:nvSpPr>
          <p:cNvPr id="288" name="Google Shape;288;p4"/>
          <p:cNvSpPr txBox="1">
            <a:spLocks noGrp="1"/>
          </p:cNvSpPr>
          <p:nvPr>
            <p:ph type="body" idx="14"/>
          </p:nvPr>
        </p:nvSpPr>
        <p:spPr>
          <a:xfrm>
            <a:off x="2698487" y="5647074"/>
            <a:ext cx="24546089" cy="595925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1800"/>
              <a:buNone/>
            </a:pPr>
            <a:endParaRPr/>
          </a:p>
        </p:txBody>
      </p:sp>
      <p:sp>
        <p:nvSpPr>
          <p:cNvPr id="289" name="Google Shape;289;p4"/>
          <p:cNvSpPr txBox="1">
            <a:spLocks noGrp="1"/>
          </p:cNvSpPr>
          <p:nvPr>
            <p:ph type="body" idx="15"/>
          </p:nvPr>
        </p:nvSpPr>
        <p:spPr>
          <a:xfrm>
            <a:off x="28404581" y="9709300"/>
            <a:ext cx="11857628" cy="71307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3500"/>
              <a:buNone/>
            </a:pPr>
            <a:endParaRPr/>
          </a:p>
        </p:txBody>
      </p:sp>
      <p:sp>
        <p:nvSpPr>
          <p:cNvPr id="290" name="Google Shape;290;p4"/>
          <p:cNvSpPr txBox="1">
            <a:spLocks noGrp="1"/>
          </p:cNvSpPr>
          <p:nvPr>
            <p:ph type="body" idx="16"/>
          </p:nvPr>
        </p:nvSpPr>
        <p:spPr>
          <a:xfrm>
            <a:off x="28518538" y="10454078"/>
            <a:ext cx="11820863" cy="3718167"/>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800"/>
              <a:buNone/>
            </a:pPr>
            <a:endParaRPr/>
          </a:p>
        </p:txBody>
      </p:sp>
      <p:sp>
        <p:nvSpPr>
          <p:cNvPr id="291" name="Google Shape;291;p4"/>
          <p:cNvSpPr txBox="1">
            <a:spLocks noGrp="1"/>
          </p:cNvSpPr>
          <p:nvPr>
            <p:ph type="body" idx="17"/>
          </p:nvPr>
        </p:nvSpPr>
        <p:spPr>
          <a:xfrm>
            <a:off x="15437445" y="12192785"/>
            <a:ext cx="11857628" cy="71307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3500"/>
              <a:buNone/>
            </a:pPr>
            <a:endParaRPr/>
          </a:p>
        </p:txBody>
      </p:sp>
      <p:sp>
        <p:nvSpPr>
          <p:cNvPr id="292" name="Google Shape;292;p4"/>
          <p:cNvSpPr txBox="1">
            <a:spLocks noGrp="1"/>
          </p:cNvSpPr>
          <p:nvPr>
            <p:ph type="body" idx="18"/>
          </p:nvPr>
        </p:nvSpPr>
        <p:spPr>
          <a:xfrm>
            <a:off x="15437444" y="12937563"/>
            <a:ext cx="11820863" cy="3718167"/>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800"/>
              <a:buNone/>
            </a:pPr>
            <a:endParaRPr/>
          </a:p>
        </p:txBody>
      </p:sp>
      <p:sp>
        <p:nvSpPr>
          <p:cNvPr id="293" name="Google Shape;293;p4"/>
          <p:cNvSpPr txBox="1">
            <a:spLocks noGrp="1"/>
          </p:cNvSpPr>
          <p:nvPr>
            <p:ph type="body" idx="19"/>
          </p:nvPr>
        </p:nvSpPr>
        <p:spPr>
          <a:xfrm>
            <a:off x="2629457" y="19774963"/>
            <a:ext cx="11857628" cy="71307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3500"/>
              <a:buNone/>
            </a:pPr>
            <a:endParaRPr/>
          </a:p>
        </p:txBody>
      </p:sp>
      <p:sp>
        <p:nvSpPr>
          <p:cNvPr id="294" name="Google Shape;294;p4"/>
          <p:cNvSpPr txBox="1">
            <a:spLocks noGrp="1"/>
          </p:cNvSpPr>
          <p:nvPr>
            <p:ph type="body" idx="20"/>
          </p:nvPr>
        </p:nvSpPr>
        <p:spPr>
          <a:xfrm>
            <a:off x="2629456" y="20519741"/>
            <a:ext cx="11820863" cy="3718167"/>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800"/>
              <a:buNone/>
            </a:pPr>
            <a:endParaRPr/>
          </a:p>
        </p:txBody>
      </p:sp>
      <p:sp>
        <p:nvSpPr>
          <p:cNvPr id="295" name="Google Shape;295;p4"/>
          <p:cNvSpPr txBox="1">
            <a:spLocks noGrp="1"/>
          </p:cNvSpPr>
          <p:nvPr>
            <p:ph type="body" idx="21"/>
          </p:nvPr>
        </p:nvSpPr>
        <p:spPr>
          <a:xfrm>
            <a:off x="15473998" y="19774963"/>
            <a:ext cx="11857628" cy="71307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3500"/>
              <a:buNone/>
            </a:pPr>
            <a:endParaRPr/>
          </a:p>
        </p:txBody>
      </p:sp>
      <p:sp>
        <p:nvSpPr>
          <p:cNvPr id="296" name="Google Shape;296;p4"/>
          <p:cNvSpPr txBox="1">
            <a:spLocks noGrp="1"/>
          </p:cNvSpPr>
          <p:nvPr>
            <p:ph type="body" idx="22"/>
          </p:nvPr>
        </p:nvSpPr>
        <p:spPr>
          <a:xfrm>
            <a:off x="15473998" y="20519741"/>
            <a:ext cx="11820863" cy="3718167"/>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800"/>
              <a:buNone/>
            </a:pPr>
            <a:endParaRPr/>
          </a:p>
        </p:txBody>
      </p:sp>
      <p:sp>
        <p:nvSpPr>
          <p:cNvPr id="297" name="Google Shape;297;p4"/>
          <p:cNvSpPr txBox="1">
            <a:spLocks noGrp="1"/>
          </p:cNvSpPr>
          <p:nvPr>
            <p:ph type="body" idx="23"/>
          </p:nvPr>
        </p:nvSpPr>
        <p:spPr>
          <a:xfrm>
            <a:off x="28453503" y="26447288"/>
            <a:ext cx="1191081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300"/>
              <a:buNone/>
            </a:pPr>
            <a:endParaRPr/>
          </a:p>
        </p:txBody>
      </p:sp>
      <p:sp>
        <p:nvSpPr>
          <p:cNvPr id="298" name="Google Shape;298;p4"/>
          <p:cNvSpPr txBox="1">
            <a:spLocks noGrp="1"/>
          </p:cNvSpPr>
          <p:nvPr>
            <p:ph type="body" idx="24"/>
          </p:nvPr>
        </p:nvSpPr>
        <p:spPr>
          <a:xfrm>
            <a:off x="15446539" y="26447288"/>
            <a:ext cx="1191081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300"/>
              <a:buNone/>
            </a:pPr>
            <a:endParaRPr/>
          </a:p>
        </p:txBody>
      </p:sp>
      <p:sp>
        <p:nvSpPr>
          <p:cNvPr id="299" name="Google Shape;299;p4"/>
          <p:cNvSpPr txBox="1">
            <a:spLocks noGrp="1"/>
          </p:cNvSpPr>
          <p:nvPr>
            <p:ph type="body" idx="25"/>
          </p:nvPr>
        </p:nvSpPr>
        <p:spPr>
          <a:xfrm>
            <a:off x="2672729" y="26498222"/>
            <a:ext cx="11910812" cy="35708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300"/>
              <a:buNone/>
            </a:pPr>
            <a:endParaRPr/>
          </a:p>
        </p:txBody>
      </p:sp>
      <p:sp>
        <p:nvSpPr>
          <p:cNvPr id="300" name="Google Shape;300;p4"/>
          <p:cNvSpPr txBox="1">
            <a:spLocks noGrp="1"/>
          </p:cNvSpPr>
          <p:nvPr>
            <p:ph type="body" idx="26"/>
          </p:nvPr>
        </p:nvSpPr>
        <p:spPr>
          <a:xfrm>
            <a:off x="28583572" y="19774963"/>
            <a:ext cx="11857628" cy="71307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83E72"/>
              </a:buClr>
              <a:buSzPts val="3500"/>
              <a:buNone/>
            </a:pPr>
            <a:endParaRPr/>
          </a:p>
        </p:txBody>
      </p:sp>
      <p:sp>
        <p:nvSpPr>
          <p:cNvPr id="301" name="Google Shape;301;p4"/>
          <p:cNvSpPr txBox="1">
            <a:spLocks noGrp="1"/>
          </p:cNvSpPr>
          <p:nvPr>
            <p:ph type="body" idx="27"/>
          </p:nvPr>
        </p:nvSpPr>
        <p:spPr>
          <a:xfrm>
            <a:off x="28583572" y="20519741"/>
            <a:ext cx="11820863" cy="3718167"/>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800"/>
              <a:buNone/>
            </a:pPr>
            <a:endParaRPr/>
          </a:p>
        </p:txBody>
      </p:sp>
      <p:sp>
        <p:nvSpPr>
          <p:cNvPr id="302" name="Google Shape;302;p4"/>
          <p:cNvSpPr>
            <a:spLocks noGrp="1"/>
          </p:cNvSpPr>
          <p:nvPr>
            <p:ph type="chart" idx="28"/>
          </p:nvPr>
        </p:nvSpPr>
        <p:spPr>
          <a:xfrm>
            <a:off x="15703359" y="7703654"/>
            <a:ext cx="11421552" cy="3310696"/>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sp>
        <p:nvSpPr>
          <p:cNvPr id="303" name="Google Shape;303;p4"/>
          <p:cNvSpPr>
            <a:spLocks noGrp="1"/>
          </p:cNvSpPr>
          <p:nvPr>
            <p:ph type="pic" idx="29"/>
          </p:nvPr>
        </p:nvSpPr>
        <p:spPr>
          <a:xfrm>
            <a:off x="2123145"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304" name="Google Shape;304;p4"/>
          <p:cNvSpPr>
            <a:spLocks noGrp="1"/>
          </p:cNvSpPr>
          <p:nvPr>
            <p:ph type="pic" idx="30"/>
          </p:nvPr>
        </p:nvSpPr>
        <p:spPr>
          <a:xfrm>
            <a:off x="6948405"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305" name="Google Shape;305;p4"/>
          <p:cNvSpPr>
            <a:spLocks noGrp="1"/>
          </p:cNvSpPr>
          <p:nvPr>
            <p:ph type="pic" idx="31"/>
          </p:nvPr>
        </p:nvSpPr>
        <p:spPr>
          <a:xfrm>
            <a:off x="11707332"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306" name="Google Shape;306;p4"/>
          <p:cNvSpPr>
            <a:spLocks noGrp="1"/>
          </p:cNvSpPr>
          <p:nvPr>
            <p:ph type="pic" idx="32"/>
          </p:nvPr>
        </p:nvSpPr>
        <p:spPr>
          <a:xfrm>
            <a:off x="16415973" y="27821959"/>
            <a:ext cx="4315865" cy="1680973"/>
          </a:xfrm>
          <a:prstGeom prst="rect">
            <a:avLst/>
          </a:prstGeom>
          <a:noFill/>
          <a:ln>
            <a:noFill/>
          </a:ln>
        </p:spPr>
        <p:txBody>
          <a:bodyPr spcFirstLastPara="1" wrap="square" lIns="91425" tIns="45700" rIns="91425" bIns="45700" anchor="t" anchorCtr="0">
            <a:noAutofit/>
          </a:bodyPr>
          <a:lstStyle/>
          <a:p>
            <a:pPr marL="0" lvl="0" indent="0" algn="l" rtl="0">
              <a:spcBef>
                <a:spcPts val="800"/>
              </a:spcBef>
              <a:spcAft>
                <a:spcPts val="0"/>
              </a:spcAft>
              <a:buNone/>
            </a:pPr>
            <a:endParaRPr/>
          </a:p>
        </p:txBody>
      </p:sp>
      <p:sp>
        <p:nvSpPr>
          <p:cNvPr id="308" name="Google Shape;308;p4"/>
          <p:cNvSpPr txBox="1">
            <a:spLocks noGrp="1"/>
          </p:cNvSpPr>
          <p:nvPr>
            <p:ph type="title"/>
          </p:nvPr>
        </p:nvSpPr>
        <p:spPr>
          <a:xfrm>
            <a:off x="15627444" y="903684"/>
            <a:ext cx="25322768" cy="1578948"/>
          </a:xfrm>
          <a:prstGeom prst="rect">
            <a:avLst/>
          </a:prstGeom>
          <a:noFill/>
          <a:ln>
            <a:noFill/>
          </a:ln>
        </p:spPr>
        <p:txBody>
          <a:bodyPr spcFirstLastPara="1" wrap="square" lIns="214975" tIns="107475" rIns="214975" bIns="107475" anchor="ctr" anchorCtr="0">
            <a:normAutofit/>
          </a:bodyPr>
          <a:lstStyle/>
          <a:p>
            <a:pPr marL="0" lvl="0" indent="0" algn="l" rtl="0">
              <a:spcBef>
                <a:spcPts val="0"/>
              </a:spcBef>
              <a:spcAft>
                <a:spcPts val="0"/>
              </a:spcAft>
              <a:buClr>
                <a:srgbClr val="183E72"/>
              </a:buClr>
              <a:buSzPts val="6500"/>
              <a:buFont typeface="Arial"/>
              <a:buNone/>
            </a:pPr>
            <a:endParaRPr/>
          </a:p>
        </p:txBody>
      </p:sp>
      <p:cxnSp>
        <p:nvCxnSpPr>
          <p:cNvPr id="309" name="Google Shape;309;p4"/>
          <p:cNvCxnSpPr/>
          <p:nvPr/>
        </p:nvCxnSpPr>
        <p:spPr>
          <a:xfrm rot="10800000">
            <a:off x="27959978" y="4390517"/>
            <a:ext cx="0" cy="22617342"/>
          </a:xfrm>
          <a:prstGeom prst="straightConnector1">
            <a:avLst/>
          </a:prstGeom>
          <a:noFill/>
          <a:ln w="9525" cap="flat" cmpd="sng">
            <a:solidFill>
              <a:srgbClr val="193E72"/>
            </a:solidFill>
            <a:prstDash val="solid"/>
            <a:miter lim="800000"/>
            <a:headEnd type="none" w="med" len="med"/>
            <a:tailEnd type="none" w="med" len="med"/>
          </a:ln>
        </p:spPr>
      </p:cxnSp>
      <p:cxnSp>
        <p:nvCxnSpPr>
          <p:cNvPr id="310" name="Google Shape;310;p4"/>
          <p:cNvCxnSpPr/>
          <p:nvPr/>
        </p:nvCxnSpPr>
        <p:spPr>
          <a:xfrm rot="10800000">
            <a:off x="15016873" y="4390517"/>
            <a:ext cx="0" cy="22602745"/>
          </a:xfrm>
          <a:prstGeom prst="straightConnector1">
            <a:avLst/>
          </a:prstGeom>
          <a:noFill/>
          <a:ln w="9525" cap="flat" cmpd="sng">
            <a:solidFill>
              <a:srgbClr val="193E72"/>
            </a:solidFill>
            <a:prstDash val="solid"/>
            <a:miter lim="800000"/>
            <a:headEnd type="none" w="med" len="med"/>
            <a:tailEnd type="none" w="med" len="med"/>
          </a:ln>
        </p:spPr>
      </p:cxnSp>
      <p:sp>
        <p:nvSpPr>
          <p:cNvPr id="312" name="Google Shape;312;p4"/>
          <p:cNvSpPr>
            <a:spLocks noGrp="1"/>
          </p:cNvSpPr>
          <p:nvPr>
            <p:ph type="pic" idx="2"/>
          </p:nvPr>
        </p:nvSpPr>
        <p:spPr>
          <a:xfrm>
            <a:off x="2123323" y="11974519"/>
            <a:ext cx="12819664" cy="7494840"/>
          </a:xfrm>
          <a:prstGeom prst="rect">
            <a:avLst/>
          </a:prstGeom>
          <a:noFill/>
          <a:ln>
            <a:noFill/>
          </a:ln>
        </p:spPr>
        <p:txBody>
          <a:bodyPr spcFirstLastPara="1" wrap="square" lIns="91425" tIns="45700" rIns="91425" bIns="45700" anchor="t" anchorCtr="0">
            <a:noAutofit/>
          </a:bodyPr>
          <a:lstStyle/>
          <a:p>
            <a:pPr marL="0" lvl="0" indent="0" algn="ctr" rtl="0">
              <a:spcBef>
                <a:spcPts val="800"/>
              </a:spcBef>
              <a:spcAft>
                <a:spcPts val="0"/>
              </a:spcAft>
              <a:buNone/>
            </a:pPr>
            <a:endParaRPr/>
          </a:p>
        </p:txBody>
      </p:sp>
      <p:pic>
        <p:nvPicPr>
          <p:cNvPr id="6" name="Picture Placeholder 4" descr="A close-up of a logo&#10;&#10;Description automatically generated">
            <a:extLst>
              <a:ext uri="{FF2B5EF4-FFF2-40B4-BE49-F238E27FC236}">
                <a16:creationId xmlns:a16="http://schemas.microsoft.com/office/drawing/2014/main" id="{E1C5860C-F651-A427-6AFA-29E23CCA464D}"/>
              </a:ext>
            </a:extLst>
          </p:cNvPr>
          <p:cNvPicPr>
            <a:picLocks noChangeAspect="1"/>
          </p:cNvPicPr>
          <p:nvPr/>
        </p:nvPicPr>
        <p:blipFill>
          <a:blip r:embed="rId6"/>
          <a:srcRect t="503" b="503"/>
          <a:stretch>
            <a:fillRect/>
          </a:stretch>
        </p:blipFill>
        <p:spPr>
          <a:xfrm>
            <a:off x="1247504" y="623857"/>
            <a:ext cx="11605478" cy="2495072"/>
          </a:xfrm>
          <a:prstGeom prst="rect">
            <a:avLst/>
          </a:prstGeom>
        </p:spPr>
      </p:pic>
      <p:sp>
        <p:nvSpPr>
          <p:cNvPr id="7" name="Google Shape;311;p4">
            <a:extLst>
              <a:ext uri="{FF2B5EF4-FFF2-40B4-BE49-F238E27FC236}">
                <a16:creationId xmlns:a16="http://schemas.microsoft.com/office/drawing/2014/main" id="{9EC36A6B-1178-8CF6-33C2-30FD5668520D}"/>
              </a:ext>
            </a:extLst>
          </p:cNvPr>
          <p:cNvSpPr/>
          <p:nvPr/>
        </p:nvSpPr>
        <p:spPr>
          <a:xfrm>
            <a:off x="26290750" y="27771566"/>
            <a:ext cx="14756225" cy="12618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3800" baseline="30000" dirty="0">
                <a:solidFill>
                  <a:schemeClr val="dk1"/>
                </a:solidFill>
              </a:rPr>
              <a:t>This project is funded by/ supported by the National Institute for Health and Care Research (NIHR) Birmingham Biomedical Research Centre. The views expressed are those of the author(s) and not necessarily those of the NIHR or the Department of Health and Social Care.</a:t>
            </a:r>
            <a:endParaRPr sz="3800" baseline="30000" dirty="0">
              <a:solidFill>
                <a:schemeClr val="dk1"/>
              </a:solidFil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204</Words>
  <Application>Microsoft Office PowerPoint</Application>
  <PresentationFormat>Custom</PresentationFormat>
  <Paragraphs>4</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Kipper</dc:creator>
  <cp:lastModifiedBy>Elena Pizzoli (CMH - Administration)</cp:lastModifiedBy>
  <cp:revision>1</cp:revision>
  <dcterms:created xsi:type="dcterms:W3CDTF">2019-02-11T16:36:52Z</dcterms:created>
  <dcterms:modified xsi:type="dcterms:W3CDTF">2025-06-12T09:18:03Z</dcterms:modified>
</cp:coreProperties>
</file>