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1" r:id="rId4"/>
    <p:sldId id="258" r:id="rId5"/>
  </p:sldIdLst>
  <p:sldSz cx="30279975" cy="42808525"/>
  <p:notesSz cx="6858000" cy="9144000"/>
  <p:defaultTextStyle>
    <a:defPPr>
      <a:defRPr lang="en-US"/>
    </a:defPPr>
    <a:lvl1pPr marL="0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1pPr>
    <a:lvl2pPr marL="1074969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2pPr>
    <a:lvl3pPr marL="2149937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3pPr>
    <a:lvl4pPr marL="3224906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4pPr>
    <a:lvl5pPr marL="4299875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5pPr>
    <a:lvl6pPr marL="5374843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6pPr>
    <a:lvl7pPr marL="6449812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7pPr>
    <a:lvl8pPr marL="7524780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8pPr>
    <a:lvl9pPr marL="8599749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787540B-4047-4CB7-AA04-AFECCB6A682C}">
          <p14:sldIdLst>
            <p14:sldId id="260"/>
            <p14:sldId id="262"/>
          </p14:sldIdLst>
        </p14:section>
        <p14:section name="Untitled Section" id="{6969AD3C-FBE2-42D4-A9AB-0165C143C3CD}">
          <p14:sldIdLst>
            <p14:sldId id="261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486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E72"/>
    <a:srgbClr val="EA5D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6301" autoAdjust="0"/>
    <p:restoredTop sz="94660"/>
  </p:normalViewPr>
  <p:slideViewPr>
    <p:cSldViewPr>
      <p:cViewPr varScale="1">
        <p:scale>
          <a:sx n="18" d="100"/>
          <a:sy n="18" d="100"/>
        </p:scale>
        <p:origin x="3066" y="132"/>
      </p:cViewPr>
      <p:guideLst>
        <p:guide orient="horz" pos="13486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ena Pizzoli (CMH - Administration)" userId="d2283435-31aa-4ccf-b57e-26fc6e5caaa3" providerId="ADAL" clId="{BEE63C59-742F-417C-A06F-5B65053BFCAA}"/>
    <pc:docChg chg="custSel modMainMaster">
      <pc:chgData name="Elena Pizzoli (CMH - Administration)" userId="d2283435-31aa-4ccf-b57e-26fc6e5caaa3" providerId="ADAL" clId="{BEE63C59-742F-417C-A06F-5B65053BFCAA}" dt="2025-06-12T09:30:42.173" v="0" actId="478"/>
      <pc:docMkLst>
        <pc:docMk/>
      </pc:docMkLst>
      <pc:sldMasterChg chg="modSldLayout">
        <pc:chgData name="Elena Pizzoli (CMH - Administration)" userId="d2283435-31aa-4ccf-b57e-26fc6e5caaa3" providerId="ADAL" clId="{BEE63C59-742F-417C-A06F-5B65053BFCAA}" dt="2025-06-12T09:30:42.173" v="0" actId="478"/>
        <pc:sldMasterMkLst>
          <pc:docMk/>
          <pc:sldMasterMk cId="3499784601" sldId="2147483648"/>
        </pc:sldMasterMkLst>
        <pc:sldLayoutChg chg="delSp mod">
          <pc:chgData name="Elena Pizzoli (CMH - Administration)" userId="d2283435-31aa-4ccf-b57e-26fc6e5caaa3" providerId="ADAL" clId="{BEE63C59-742F-417C-A06F-5B65053BFCAA}" dt="2025-06-12T09:30:42.173" v="0" actId="478"/>
          <pc:sldLayoutMkLst>
            <pc:docMk/>
            <pc:sldMasterMk cId="3499784601" sldId="2147483648"/>
            <pc:sldLayoutMk cId="208791266" sldId="2147483653"/>
          </pc:sldLayoutMkLst>
          <pc:spChg chg="del">
            <ac:chgData name="Elena Pizzoli (CMH - Administration)" userId="d2283435-31aa-4ccf-b57e-26fc6e5caaa3" providerId="ADAL" clId="{BEE63C59-742F-417C-A06F-5B65053BFCAA}" dt="2025-06-12T09:30:42.173" v="0" actId="478"/>
            <ac:spMkLst>
              <pc:docMk/>
              <pc:sldMasterMk cId="3499784601" sldId="2147483648"/>
              <pc:sldLayoutMk cId="208791266" sldId="2147483653"/>
              <ac:spMk id="2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710308" y="8730854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1710308" y="6570615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20140412" y="16651734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0140412" y="14419486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908429" y="1859595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908429" y="1636370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710308" y="13051334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48695" y="20468158"/>
            <a:ext cx="9000170" cy="7057505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710308" y="19172014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0987619" y="2664175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8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39" y="1170014"/>
            <a:ext cx="17980129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Autofit/>
          </a:bodyPr>
          <a:lstStyle>
            <a:lvl1pPr>
              <a:defRPr sz="9000" baseline="0"/>
            </a:lvl1pPr>
          </a:lstStyle>
          <a:p>
            <a:r>
              <a:rPr lang="en-US" dirty="0"/>
              <a:t>1 line Title - Insert title, </a:t>
            </a:r>
            <a:br>
              <a:rPr lang="en-US" dirty="0"/>
            </a:br>
            <a:r>
              <a:rPr lang="en-US" dirty="0"/>
              <a:t>90 point, Arial Bold font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1005999" y="2160119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2060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2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35 point Arial font</a:t>
            </a:r>
            <a:br>
              <a:rPr lang="en-US" dirty="0"/>
            </a:br>
            <a:r>
              <a:rPr lang="en-US" dirty="0"/>
              <a:t>Insert names of institutions  at 35 point Arial font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2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3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Add NIHR logo or sub-logo here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79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710308" y="8730854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1710308" y="6570615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20140412" y="16651734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0140412" y="14419486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908429" y="1859595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908429" y="1636370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710308" y="13051334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48695" y="20468158"/>
            <a:ext cx="9000170" cy="7057505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710308" y="19172014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0987619" y="2664175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8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39" y="881982"/>
            <a:ext cx="17980129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 baseline="0"/>
            </a:lvl1pPr>
          </a:lstStyle>
          <a:p>
            <a:r>
              <a:rPr lang="en-US" dirty="0"/>
              <a:t>2 line Title - Insert title at </a:t>
            </a:r>
            <a:br>
              <a:rPr lang="en-US" dirty="0"/>
            </a:br>
            <a:r>
              <a:rPr lang="en-US" dirty="0"/>
              <a:t>74 point, Arial Bold font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1005999" y="2160119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2060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2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35 point Arial font</a:t>
            </a:r>
            <a:br>
              <a:rPr lang="en-US" dirty="0"/>
            </a:br>
            <a:r>
              <a:rPr lang="en-US" dirty="0"/>
              <a:t>Insert names of institutions  at 35 point Arial font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2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3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Add NIHR logo or sub-logo here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1429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56680" y="16261651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20056680" y="14101412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1864735" y="8839302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1864735" y="6607054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891142" y="193160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891142" y="1708378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0906296" y="21908318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20056680" y="19747309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832862" y="2637281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965472" y="2025213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3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40" y="881982"/>
            <a:ext cx="17911684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/>
            </a:lvl1pPr>
          </a:lstStyle>
          <a:p>
            <a:r>
              <a:rPr lang="en-US" dirty="0"/>
              <a:t>2 line Title - Insert title at </a:t>
            </a:r>
            <a:br>
              <a:rPr lang="en-US" dirty="0"/>
            </a:br>
            <a:r>
              <a:rPr lang="en-US" dirty="0"/>
              <a:t>74 point, Arial Bold font</a:t>
            </a:r>
            <a:endParaRPr lang="en-GB" dirty="0"/>
          </a:p>
        </p:txBody>
      </p:sp>
      <p:sp>
        <p:nvSpPr>
          <p:cNvPr id="38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1"/>
            <a:ext cx="17857785" cy="1487933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35 point Arial font</a:t>
            </a:r>
            <a:br>
              <a:rPr lang="en-US" dirty="0"/>
            </a:br>
            <a:r>
              <a:rPr lang="en-US" dirty="0"/>
              <a:t>Insert names of institutions  at 35 point Arial font</a:t>
            </a:r>
            <a:endParaRPr lang="en-GB" dirty="0"/>
          </a:p>
        </p:txBody>
      </p:sp>
      <p:sp>
        <p:nvSpPr>
          <p:cNvPr id="39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7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8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3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Add NIHR logo or sub-logo here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0921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1828131" y="6498606"/>
            <a:ext cx="17416312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01901" y="16929060"/>
            <a:ext cx="9067800" cy="10595882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1107628" y="15787639"/>
            <a:ext cx="8046588" cy="432048"/>
          </a:xfrm>
          <a:prstGeom prst="rect">
            <a:avLst/>
          </a:prstGeom>
        </p:spPr>
        <p:txBody>
          <a:bodyPr/>
          <a:lstStyle>
            <a:lvl1pPr>
              <a:defRPr sz="1300" b="0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20108539" y="26498713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20241149" y="2025213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2849769"/>
            <a:ext cx="8662987" cy="4612277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39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543150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30 point Arial font</a:t>
            </a:r>
          </a:p>
          <a:p>
            <a:pPr lvl="0"/>
            <a:r>
              <a:rPr lang="en-US" dirty="0"/>
              <a:t>Insert names of institutions at 30 point Arial font</a:t>
            </a:r>
            <a:endParaRPr lang="en-GB" dirty="0"/>
          </a:p>
        </p:txBody>
      </p:sp>
      <p:sp>
        <p:nvSpPr>
          <p:cNvPr id="40" name="Text Placeholder 21"/>
          <p:cNvSpPr>
            <a:spLocks noGrp="1"/>
          </p:cNvSpPr>
          <p:nvPr>
            <p:ph type="body" sz="quarter" idx="71" hasCustomPrompt="1"/>
          </p:nvPr>
        </p:nvSpPr>
        <p:spPr>
          <a:xfrm>
            <a:off x="1908735" y="7983590"/>
            <a:ext cx="17362312" cy="842493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bg1"/>
                </a:solidFill>
              </a:defRPr>
            </a:lvl4pPr>
            <a:lvl5pPr marL="1080000">
              <a:defRPr sz="15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2" name="Text Placeholder 25"/>
          <p:cNvSpPr>
            <a:spLocks noGrp="1"/>
          </p:cNvSpPr>
          <p:nvPr>
            <p:ph type="body" sz="quarter" idx="72" hasCustomPrompt="1"/>
          </p:nvPr>
        </p:nvSpPr>
        <p:spPr>
          <a:xfrm>
            <a:off x="20091559" y="137265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43" name="Text Placeholder 21"/>
          <p:cNvSpPr>
            <a:spLocks noGrp="1"/>
          </p:cNvSpPr>
          <p:nvPr>
            <p:ph type="body" sz="quarter" idx="73" hasCustomPrompt="1"/>
          </p:nvPr>
        </p:nvSpPr>
        <p:spPr>
          <a:xfrm>
            <a:off x="20172163" y="147795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4" name="Text Placeholder 25"/>
          <p:cNvSpPr>
            <a:spLocks noGrp="1"/>
          </p:cNvSpPr>
          <p:nvPr>
            <p:ph type="body" sz="quarter" idx="74" hasCustomPrompt="1"/>
          </p:nvPr>
        </p:nvSpPr>
        <p:spPr>
          <a:xfrm>
            <a:off x="10919447" y="17237634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47" name="Text Placeholder 21"/>
          <p:cNvSpPr>
            <a:spLocks noGrp="1"/>
          </p:cNvSpPr>
          <p:nvPr>
            <p:ph type="body" sz="quarter" idx="75" hasCustomPrompt="1"/>
          </p:nvPr>
        </p:nvSpPr>
        <p:spPr>
          <a:xfrm>
            <a:off x="10919447" y="18290570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8" name="Text Placeholder 25"/>
          <p:cNvSpPr>
            <a:spLocks noGrp="1"/>
          </p:cNvSpPr>
          <p:nvPr>
            <p:ph type="body" sz="quarter" idx="76" hasCustomPrompt="1"/>
          </p:nvPr>
        </p:nvSpPr>
        <p:spPr>
          <a:xfrm>
            <a:off x="1859907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49" name="Text Placeholder 21"/>
          <p:cNvSpPr>
            <a:spLocks noGrp="1"/>
          </p:cNvSpPr>
          <p:nvPr>
            <p:ph type="body" sz="quarter" idx="77" hasCustomPrompt="1"/>
          </p:nvPr>
        </p:nvSpPr>
        <p:spPr>
          <a:xfrm>
            <a:off x="1859907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0" name="Text Placeholder 25"/>
          <p:cNvSpPr>
            <a:spLocks noGrp="1"/>
          </p:cNvSpPr>
          <p:nvPr>
            <p:ph type="body" sz="quarter" idx="78" hasCustomPrompt="1"/>
          </p:nvPr>
        </p:nvSpPr>
        <p:spPr>
          <a:xfrm>
            <a:off x="10945303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52" name="Text Placeholder 21"/>
          <p:cNvSpPr>
            <a:spLocks noGrp="1"/>
          </p:cNvSpPr>
          <p:nvPr>
            <p:ph type="body" sz="quarter" idx="79" hasCustomPrompt="1"/>
          </p:nvPr>
        </p:nvSpPr>
        <p:spPr>
          <a:xfrm>
            <a:off x="10945303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3" name="Text Placeholder 23"/>
          <p:cNvSpPr>
            <a:spLocks noGrp="1"/>
          </p:cNvSpPr>
          <p:nvPr>
            <p:ph type="body" sz="quarter" idx="80" hasCustomPrompt="1"/>
          </p:nvPr>
        </p:nvSpPr>
        <p:spPr>
          <a:xfrm>
            <a:off x="20126164" y="37390038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55" name="Text Placeholder 23"/>
          <p:cNvSpPr>
            <a:spLocks noGrp="1"/>
          </p:cNvSpPr>
          <p:nvPr>
            <p:ph type="body" sz="quarter" idx="81" hasCustomPrompt="1"/>
          </p:nvPr>
        </p:nvSpPr>
        <p:spPr>
          <a:xfrm>
            <a:off x="10925880" y="37390038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58" name="Text Placeholder 23"/>
          <p:cNvSpPr>
            <a:spLocks noGrp="1"/>
          </p:cNvSpPr>
          <p:nvPr>
            <p:ph type="body" sz="quarter" idx="82" hasCustomPrompt="1"/>
          </p:nvPr>
        </p:nvSpPr>
        <p:spPr>
          <a:xfrm>
            <a:off x="1890515" y="37462046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61" name="Text Placeholder 25"/>
          <p:cNvSpPr>
            <a:spLocks noGrp="1"/>
          </p:cNvSpPr>
          <p:nvPr>
            <p:ph type="body" sz="quarter" idx="83" hasCustomPrompt="1"/>
          </p:nvPr>
        </p:nvSpPr>
        <p:spPr>
          <a:xfrm>
            <a:off x="20218166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64" name="Text Placeholder 21"/>
          <p:cNvSpPr>
            <a:spLocks noGrp="1"/>
          </p:cNvSpPr>
          <p:nvPr>
            <p:ph type="body" sz="quarter" idx="84" hasCustomPrompt="1"/>
          </p:nvPr>
        </p:nvSpPr>
        <p:spPr>
          <a:xfrm>
            <a:off x="20218166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1107538" y="10891094"/>
            <a:ext cx="8078865" cy="4680520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36" name="Picture Placeholder 4"/>
          <p:cNvSpPr>
            <a:spLocks noGrp="1"/>
          </p:cNvSpPr>
          <p:nvPr>
            <p:ph type="pic" sz="quarter" idx="90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6" name="Picture Placeholder 4"/>
          <p:cNvSpPr>
            <a:spLocks noGrp="1"/>
          </p:cNvSpPr>
          <p:nvPr>
            <p:ph type="pic" sz="quarter" idx="91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7" name="Picture Placeholder 4"/>
          <p:cNvSpPr>
            <a:spLocks noGrp="1"/>
          </p:cNvSpPr>
          <p:nvPr>
            <p:ph type="pic" sz="quarter" idx="92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9" name="Picture Placeholder 4"/>
          <p:cNvSpPr>
            <a:spLocks noGrp="1"/>
          </p:cNvSpPr>
          <p:nvPr>
            <p:ph type="pic" sz="quarter" idx="93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65" name="Picture Placeholder 5"/>
          <p:cNvSpPr>
            <a:spLocks noGrp="1"/>
          </p:cNvSpPr>
          <p:nvPr>
            <p:ph type="pic" sz="quarter" idx="94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GB" dirty="0"/>
              <a:t>Add NIHR logo or sub-logo here</a:t>
            </a:r>
          </a:p>
          <a:p>
            <a:endParaRPr lang="en-GB" dirty="0"/>
          </a:p>
        </p:txBody>
      </p:sp>
      <p:sp>
        <p:nvSpPr>
          <p:cNvPr id="3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40" y="1277590"/>
            <a:ext cx="17911684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 sz="6500"/>
            </a:lvl1pPr>
          </a:lstStyle>
          <a:p>
            <a:r>
              <a:rPr lang="en-US" dirty="0"/>
              <a:t>3 line Title – </a:t>
            </a:r>
            <a:br>
              <a:rPr lang="en-US" dirty="0"/>
            </a:br>
            <a:r>
              <a:rPr lang="en-US" dirty="0"/>
              <a:t>Insert title at </a:t>
            </a:r>
            <a:br>
              <a:rPr lang="en-US" dirty="0"/>
            </a:br>
            <a:r>
              <a:rPr lang="en-US" dirty="0"/>
              <a:t>65 point, Arial Bold font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3506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" y="504"/>
            <a:ext cx="30316342" cy="42808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 userDrawn="1"/>
        </p:nvSpPr>
        <p:spPr>
          <a:xfrm>
            <a:off x="1498191" y="6222029"/>
            <a:ext cx="27548254" cy="319801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0531475" y="809973"/>
            <a:ext cx="0" cy="4680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7911859" y="38992434"/>
            <a:ext cx="0" cy="2803190"/>
          </a:xfrm>
          <a:prstGeom prst="line">
            <a:avLst/>
          </a:prstGeom>
          <a:ln>
            <a:solidFill>
              <a:srgbClr val="EA5D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 descr="\\WDMYCLOUD\Public\Click_Duo_Design WORK\NIHR\## NEW FEEDBACK FULL SET ## waz\COMMUNITY_MOTIFS\Community_Motifs_FINAL\TRANSPARENCY\PNG\Community_Motifs_Centrifuge_medical tech_RGB.pn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6066029" y="6661"/>
            <a:ext cx="4238612" cy="426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53840" y="576341"/>
            <a:ext cx="16859410" cy="3834034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/>
          <a:p>
            <a:r>
              <a:rPr lang="en-US" dirty="0"/>
              <a:t>2 line Title - Insert title at </a:t>
            </a:r>
            <a:br>
              <a:rPr lang="en-US" dirty="0"/>
            </a:br>
            <a:r>
              <a:rPr lang="en-US" dirty="0"/>
              <a:t>74 point, Arial Bold font</a:t>
            </a:r>
            <a:endParaRPr lang="en-GB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465263" y="6240462"/>
            <a:ext cx="27535188" cy="31980188"/>
          </a:xfrm>
          <a:prstGeom prst="rect">
            <a:avLst/>
          </a:prstGeom>
          <a:noFill/>
          <a:ln w="57150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78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5" r:id="rId2"/>
    <p:sldLayoutId id="2147483654" r:id="rId3"/>
    <p:sldLayoutId id="2147483652" r:id="rId4"/>
  </p:sldLayoutIdLst>
  <p:txStyles>
    <p:titleStyle>
      <a:lvl1pPr algn="l" defTabSz="2149937" rtl="0" eaLnBrk="1" latinLnBrk="0" hangingPunct="1">
        <a:spcBef>
          <a:spcPct val="0"/>
        </a:spcBef>
        <a:buNone/>
        <a:defRPr sz="7400" b="1" kern="1200" baseline="0">
          <a:solidFill>
            <a:srgbClr val="183E7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2149937" rtl="0" eaLnBrk="1" latinLnBrk="0" hangingPunct="1">
        <a:spcBef>
          <a:spcPct val="20000"/>
        </a:spcBef>
        <a:buFont typeface="Arial" pitchFamily="34" charset="0"/>
        <a:buNone/>
        <a:defRPr sz="50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746824" indent="-671855" algn="l" defTabSz="2149937" rtl="0" eaLnBrk="1" latinLnBrk="0" hangingPunct="1">
        <a:spcBef>
          <a:spcPct val="20000"/>
        </a:spcBef>
        <a:buFont typeface="Arial" pitchFamily="34" charset="0"/>
        <a:buChar char="–"/>
        <a:defRPr sz="6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2687422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5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3762390" indent="-537484" algn="l" defTabSz="2149937" rtl="0" eaLnBrk="1" latinLnBrk="0" hangingPunct="1">
        <a:spcBef>
          <a:spcPct val="20000"/>
        </a:spcBef>
        <a:buFont typeface="Arial" pitchFamily="34" charset="0"/>
        <a:buChar char="–"/>
        <a:defRPr sz="4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4837359" indent="-537484" algn="l" defTabSz="2149937" rtl="0" eaLnBrk="1" latinLnBrk="0" hangingPunct="1">
        <a:spcBef>
          <a:spcPct val="20000"/>
        </a:spcBef>
        <a:buFont typeface="Arial" pitchFamily="34" charset="0"/>
        <a:buChar char="»"/>
        <a:defRPr sz="4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5912328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6987296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062265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137233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74969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149937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224906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299875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374843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449812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7524780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8599749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515419"/>
            <a:ext cx="9155111" cy="106766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8326" y="6224032"/>
            <a:ext cx="9240155" cy="213009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Text Placeholder 3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9" name="Chart Placeholder 48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0" name="Picture Placeholder 49"/>
          <p:cNvSpPr>
            <a:spLocks noGrp="1"/>
          </p:cNvSpPr>
          <p:nvPr>
            <p:ph type="pic" sz="quarter" idx="5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6" name="Table Placeholder 55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7" name="Chart Placeholder 56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8" name="SmartArt Placeholder 57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9" name="Picture Placeholder 58"/>
          <p:cNvSpPr>
            <a:spLocks noGrp="1"/>
          </p:cNvSpPr>
          <p:nvPr>
            <p:ph type="pic" sz="quarter" idx="6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0" name="ClipArt Placeholder 59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2" name="Picture Placeholder 61"/>
          <p:cNvSpPr>
            <a:spLocks noGrp="1"/>
          </p:cNvSpPr>
          <p:nvPr>
            <p:ph type="pic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3" name="Picture Placeholder 62"/>
          <p:cNvSpPr>
            <a:spLocks noGrp="1"/>
          </p:cNvSpPr>
          <p:nvPr>
            <p:ph type="pic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4" name="Picture Placeholder 63"/>
          <p:cNvSpPr>
            <a:spLocks noGrp="1"/>
          </p:cNvSpPr>
          <p:nvPr>
            <p:ph type="pic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5" name="Picture Placeholder 64"/>
          <p:cNvSpPr>
            <a:spLocks noGrp="1"/>
          </p:cNvSpPr>
          <p:nvPr>
            <p:ph type="pic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9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Placeholder 6" descr="A close-up of a logo&#10;&#10;Description automatically generated">
            <a:extLst>
              <a:ext uri="{FF2B5EF4-FFF2-40B4-BE49-F238E27FC236}">
                <a16:creationId xmlns:a16="http://schemas.microsoft.com/office/drawing/2014/main" id="{9BEF0E91-179F-9B19-FE6A-19C08C722D15}"/>
              </a:ext>
            </a:extLst>
          </p:cNvPr>
          <p:cNvPicPr>
            <a:picLocks noGrp="1" noChangeAspect="1"/>
          </p:cNvPicPr>
          <p:nvPr>
            <p:ph type="pic" sz="quarter" idx="75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5" t="-27586" r="4547" b="-30125"/>
          <a:stretch/>
        </p:blipFill>
        <p:spPr>
          <a:xfrm>
            <a:off x="1501775" y="1242744"/>
            <a:ext cx="8607178" cy="3293393"/>
          </a:xfr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830EED1-C899-4A88-90A8-65E3DB77DAFE}"/>
              </a:ext>
            </a:extLst>
          </p:cNvPr>
          <p:cNvSpPr/>
          <p:nvPr/>
        </p:nvSpPr>
        <p:spPr>
          <a:xfrm>
            <a:off x="18596371" y="39262246"/>
            <a:ext cx="10437597" cy="1993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project is funded by/ supported by the National Institute for Health and Care Research (NIHR) </a:t>
            </a:r>
            <a:r>
              <a:rPr lang="en-GB" sz="3800" baseline="30000" dirty="0">
                <a:latin typeface="Arial" pitchFamily="34" charset="0"/>
                <a:cs typeface="Arial" pitchFamily="34" charset="0"/>
              </a:rPr>
              <a:t>Birmingham Biomedical Research Centre. </a:t>
            </a: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views expressed are those of the author(s) and not necessarily those of the NIHR or the Department of Health and Social Care.</a:t>
            </a:r>
          </a:p>
        </p:txBody>
      </p:sp>
    </p:spTree>
    <p:extLst>
      <p:ext uri="{BB962C8B-B14F-4D97-AF65-F5344CB8AC3E}">
        <p14:creationId xmlns:p14="http://schemas.microsoft.com/office/powerpoint/2010/main" val="226151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515419"/>
            <a:ext cx="9156362" cy="106766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8326" y="6224032"/>
            <a:ext cx="9240155" cy="213009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Chart Placeholder 16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5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able Placeholder 23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Chart Placeholder 24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SmartArt Placeholder 25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6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8" name="ClipArt Placeholder 27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9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6" name="Picture Placeholder 6" descr="A close-up of a logo&#10;&#10;Description automatically generated">
            <a:extLst>
              <a:ext uri="{FF2B5EF4-FFF2-40B4-BE49-F238E27FC236}">
                <a16:creationId xmlns:a16="http://schemas.microsoft.com/office/drawing/2014/main" id="{CB14A0CB-4284-375C-8B3F-B9E5DAA2FCBF}"/>
              </a:ext>
            </a:extLst>
          </p:cNvPr>
          <p:cNvPicPr>
            <a:picLocks noGrp="1" noChangeAspect="1"/>
          </p:cNvPicPr>
          <p:nvPr>
            <p:ph type="pic" sz="quarter" idx="75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5" t="-27586" r="4547" b="-30125"/>
          <a:stretch/>
        </p:blipFill>
        <p:spPr>
          <a:xfrm>
            <a:off x="1501775" y="1242744"/>
            <a:ext cx="8607178" cy="3293393"/>
          </a:xfr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F8D5B4BF-998B-7FCD-52AF-6FD7929FBB77}"/>
              </a:ext>
            </a:extLst>
          </p:cNvPr>
          <p:cNvSpPr/>
          <p:nvPr/>
        </p:nvSpPr>
        <p:spPr>
          <a:xfrm>
            <a:off x="18596371" y="39262246"/>
            <a:ext cx="10437597" cy="1993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project is funded by/ supported by the National Institute for Health and Care Research (NIHR) </a:t>
            </a:r>
            <a:r>
              <a:rPr lang="en-GB" sz="3800" baseline="30000" dirty="0">
                <a:latin typeface="Arial" pitchFamily="34" charset="0"/>
                <a:cs typeface="Arial" pitchFamily="34" charset="0"/>
              </a:rPr>
              <a:t>Birmingham Biomedical Research Centre. </a:t>
            </a: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views expressed are those of the author(s) and not necessarily those of the NIHR or the Department of Health and Social Care.</a:t>
            </a:r>
          </a:p>
        </p:txBody>
      </p:sp>
    </p:spTree>
    <p:extLst>
      <p:ext uri="{BB962C8B-B14F-4D97-AF65-F5344CB8AC3E}">
        <p14:creationId xmlns:p14="http://schemas.microsoft.com/office/powerpoint/2010/main" val="148616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099" y="6226175"/>
            <a:ext cx="9147914" cy="10650456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6600" y="6270962"/>
            <a:ext cx="9186623" cy="21241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1489" y="27493901"/>
            <a:ext cx="9145586" cy="1070611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 Placeholder 3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0" name="Chart Placeholder 49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4" name="Text Placeholder 53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5" name="Text Placeholder 54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6" name="Table Placeholder 55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7" name="Chart Placeholder 56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8" name="SmartArt Placeholder 57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9" name="Picture Placeholder 58"/>
          <p:cNvSpPr>
            <a:spLocks noGrp="1"/>
          </p:cNvSpPr>
          <p:nvPr>
            <p:ph type="pic" sz="quarter" idx="68"/>
          </p:nvPr>
        </p:nvSpPr>
        <p:spPr>
          <a:xfrm>
            <a:off x="19804478" y="6328112"/>
            <a:ext cx="9229164" cy="7057505"/>
          </a:xfrm>
        </p:spPr>
        <p:txBody>
          <a:bodyPr/>
          <a:lstStyle/>
          <a:p>
            <a:endParaRPr lang="en-GB"/>
          </a:p>
        </p:txBody>
      </p:sp>
      <p:sp>
        <p:nvSpPr>
          <p:cNvPr id="60" name="ClipArt Placeholder 59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5" name="Title 3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2" name="Picture Placeholder 61"/>
          <p:cNvSpPr>
            <a:spLocks noGrp="1"/>
          </p:cNvSpPr>
          <p:nvPr>
            <p:ph type="pic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3" name="Picture Placeholder 62"/>
          <p:cNvSpPr>
            <a:spLocks noGrp="1"/>
          </p:cNvSpPr>
          <p:nvPr>
            <p:ph type="pic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4" name="Picture Placeholder 63"/>
          <p:cNvSpPr>
            <a:spLocks noGrp="1"/>
          </p:cNvSpPr>
          <p:nvPr>
            <p:ph type="pic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5" name="Picture Placeholder 64"/>
          <p:cNvSpPr>
            <a:spLocks noGrp="1"/>
          </p:cNvSpPr>
          <p:nvPr>
            <p:ph type="pic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0" name="Line 6"/>
          <p:cNvSpPr>
            <a:spLocks noChangeShapeType="1"/>
          </p:cNvSpPr>
          <p:nvPr/>
        </p:nvSpPr>
        <p:spPr bwMode="auto">
          <a:xfrm flipV="1">
            <a:off x="10621963" y="62452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1" name="Line 7"/>
          <p:cNvSpPr>
            <a:spLocks noChangeShapeType="1"/>
          </p:cNvSpPr>
          <p:nvPr/>
        </p:nvSpPr>
        <p:spPr bwMode="auto">
          <a:xfrm flipV="1">
            <a:off x="19777075" y="62452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" name="Picture Placeholder 6" descr="A close-up of a logo&#10;&#10;Description automatically generated">
            <a:extLst>
              <a:ext uri="{FF2B5EF4-FFF2-40B4-BE49-F238E27FC236}">
                <a16:creationId xmlns:a16="http://schemas.microsoft.com/office/drawing/2014/main" id="{3BA52C34-6448-4E27-008A-5F32B95CA217}"/>
              </a:ext>
            </a:extLst>
          </p:cNvPr>
          <p:cNvPicPr>
            <a:picLocks noGrp="1" noChangeAspect="1"/>
          </p:cNvPicPr>
          <p:nvPr>
            <p:ph type="pic" sz="quarter" idx="75"/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5" t="-27586" r="4547" b="-30125"/>
          <a:stretch/>
        </p:blipFill>
        <p:spPr>
          <a:xfrm>
            <a:off x="1501775" y="1242744"/>
            <a:ext cx="8607178" cy="3293393"/>
          </a:xfr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3F6EB78-4B79-559F-EEAB-1E9D2E76E775}"/>
              </a:ext>
            </a:extLst>
          </p:cNvPr>
          <p:cNvSpPr/>
          <p:nvPr/>
        </p:nvSpPr>
        <p:spPr>
          <a:xfrm>
            <a:off x="18596371" y="39262246"/>
            <a:ext cx="10437597" cy="1993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project is funded by/ supported by the National Institute for Health and Care Research (NIHR) </a:t>
            </a:r>
            <a:r>
              <a:rPr lang="en-GB" sz="3800" baseline="30000" dirty="0">
                <a:latin typeface="Arial" pitchFamily="34" charset="0"/>
                <a:cs typeface="Arial" pitchFamily="34" charset="0"/>
              </a:rPr>
              <a:t>Birmingham Biomedical Research Centre. </a:t>
            </a: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views expressed are those of the author(s) and not necessarily those of the NIHR or the Department of Health and Social Care.</a:t>
            </a:r>
          </a:p>
        </p:txBody>
      </p:sp>
    </p:spTree>
    <p:extLst>
      <p:ext uri="{BB962C8B-B14F-4D97-AF65-F5344CB8AC3E}">
        <p14:creationId xmlns:p14="http://schemas.microsoft.com/office/powerpoint/2010/main" val="3794002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7075" y="6281182"/>
            <a:ext cx="9184305" cy="21253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50" y="6243082"/>
            <a:ext cx="18336468" cy="10705028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50" y="27599453"/>
            <a:ext cx="9148638" cy="1059588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6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6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martArt Placeholder 8"/>
          <p:cNvSpPr>
            <a:spLocks noGrp="1"/>
          </p:cNvSpPr>
          <p:nvPr>
            <p:ph type="dgm" sz="quarter" idx="6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6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ClipArt Placeholder 10"/>
          <p:cNvSpPr>
            <a:spLocks noGrp="1"/>
          </p:cNvSpPr>
          <p:nvPr>
            <p:ph type="clipArt" sz="quarter" idx="6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7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7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7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7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8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8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8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5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9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9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9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9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3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18596371" y="39262246"/>
            <a:ext cx="10437597" cy="1993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project is funded by/ supported by the National Institute for Health and Care Research (NIHR) </a:t>
            </a:r>
            <a:r>
              <a:rPr lang="en-GB" sz="3800" baseline="30000" dirty="0">
                <a:latin typeface="Arial" pitchFamily="34" charset="0"/>
                <a:cs typeface="Arial" pitchFamily="34" charset="0"/>
              </a:rPr>
              <a:t>Birmingham Biomedical Research Centre. </a:t>
            </a: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views expressed are those of the author(s) and not necessarily those of the NIHR or the Department of Health and Social Care.</a:t>
            </a:r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53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5" name="Picture Placeholder 6" descr="A close-up of a logo&#10;&#10;Description automatically generated">
            <a:extLst>
              <a:ext uri="{FF2B5EF4-FFF2-40B4-BE49-F238E27FC236}">
                <a16:creationId xmlns:a16="http://schemas.microsoft.com/office/drawing/2014/main" id="{1AA55466-CD03-866A-3779-2D960F933D4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5" t="-27586" r="4547" b="-30125"/>
          <a:stretch/>
        </p:blipFill>
        <p:spPr>
          <a:xfrm>
            <a:off x="1501775" y="1242744"/>
            <a:ext cx="8607178" cy="3293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466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204</Words>
  <Application>Microsoft Office PowerPoint</Application>
  <PresentationFormat>Custom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Kipper</dc:creator>
  <cp:lastModifiedBy>Elena Pizzoli (CMH - Administration)</cp:lastModifiedBy>
  <cp:revision>69</cp:revision>
  <dcterms:created xsi:type="dcterms:W3CDTF">2019-02-11T16:36:52Z</dcterms:created>
  <dcterms:modified xsi:type="dcterms:W3CDTF">2025-06-12T09:30:42Z</dcterms:modified>
</cp:coreProperties>
</file>