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7" r:id="rId2"/>
    <p:sldId id="267" r:id="rId3"/>
    <p:sldId id="279" r:id="rId4"/>
    <p:sldId id="280" r:id="rId5"/>
    <p:sldId id="281" r:id="rId6"/>
    <p:sldId id="282" r:id="rId7"/>
    <p:sldId id="283" r:id="rId8"/>
    <p:sldId id="284" r:id="rId9"/>
    <p:sldId id="276" r:id="rId10"/>
    <p:sldId id="294" r:id="rId11"/>
    <p:sldId id="291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77"/>
          </p14:sldIdLst>
        </p14:section>
        <p14:section name="Body (content) slides" id="{E4A2DC7B-1CBD-4F66-ADDC-76AD8F216162}">
          <p14:sldIdLst>
            <p14:sldId id="267"/>
            <p14:sldId id="279"/>
          </p14:sldIdLst>
        </p14:section>
        <p14:section name="Section separator slides" id="{0EBC4EC8-992E-41E7-B942-F8EB46ED6B78}">
          <p14:sldIdLst>
            <p14:sldId id="280"/>
            <p14:sldId id="281"/>
            <p14:sldId id="282"/>
            <p14:sldId id="283"/>
            <p14:sldId id="284"/>
          </p14:sldIdLst>
        </p14:section>
        <p14:section name="End of presentation slide" id="{3DEFE252-2300-493E-B711-856B44168019}">
          <p14:sldIdLst>
            <p14:sldId id="276"/>
          </p14:sldIdLst>
        </p14:section>
        <p14:section name="Image Dividers" id="{95BB778A-AD87-4674-AD5D-531C2C767687}">
          <p14:sldIdLst>
            <p14:sldId id="294"/>
            <p14:sldId id="291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/>
    <p:restoredTop sz="94643"/>
  </p:normalViewPr>
  <p:slideViewPr>
    <p:cSldViewPr snapToGrid="0" snapToObjects="1">
      <p:cViewPr varScale="1">
        <p:scale>
          <a:sx n="62" d="100"/>
          <a:sy n="62" d="100"/>
        </p:scale>
        <p:origin x="8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Pizzoli (Communications and Reputation)" userId="d2283435-31aa-4ccf-b57e-26fc6e5caaa3" providerId="ADAL" clId="{DD5FCCD7-A4FC-438C-9C1C-40EC0318A584}"/>
    <pc:docChg chg="undo custSel modMainMaster">
      <pc:chgData name="Elena Pizzoli (Communications and Reputation)" userId="d2283435-31aa-4ccf-b57e-26fc6e5caaa3" providerId="ADAL" clId="{DD5FCCD7-A4FC-438C-9C1C-40EC0318A584}" dt="2023-08-02T12:15:14.173" v="280" actId="1038"/>
      <pc:docMkLst>
        <pc:docMk/>
      </pc:docMkLst>
      <pc:sldMasterChg chg="delSldLayout modSldLayout">
        <pc:chgData name="Elena Pizzoli (Communications and Reputation)" userId="d2283435-31aa-4ccf-b57e-26fc6e5caaa3" providerId="ADAL" clId="{DD5FCCD7-A4FC-438C-9C1C-40EC0318A584}" dt="2023-08-02T12:15:14.173" v="280" actId="1038"/>
        <pc:sldMasterMkLst>
          <pc:docMk/>
          <pc:sldMasterMk cId="3617914908" sldId="2147483693"/>
        </pc:sldMasterMkLst>
        <pc:sldLayoutChg chg="del">
          <pc:chgData name="Elena Pizzoli (Communications and Reputation)" userId="d2283435-31aa-4ccf-b57e-26fc6e5caaa3" providerId="ADAL" clId="{DD5FCCD7-A4FC-438C-9C1C-40EC0318A584}" dt="2023-08-02T12:14:41.239" v="274" actId="2696"/>
          <pc:sldLayoutMkLst>
            <pc:docMk/>
            <pc:sldMasterMk cId="3617914908" sldId="2147483693"/>
            <pc:sldLayoutMk cId="1124845290" sldId="2147483660"/>
          </pc:sldLayoutMkLst>
        </pc:sldLayoutChg>
        <pc:sldLayoutChg chg="addSp delSp modSp mod">
          <pc:chgData name="Elena Pizzoli (Communications and Reputation)" userId="d2283435-31aa-4ccf-b57e-26fc6e5caaa3" providerId="ADAL" clId="{DD5FCCD7-A4FC-438C-9C1C-40EC0318A584}" dt="2023-08-02T12:13:58.336" v="271"/>
          <pc:sldLayoutMkLst>
            <pc:docMk/>
            <pc:sldMasterMk cId="3617914908" sldId="2147483651"/>
            <pc:sldLayoutMk cId="1586951289" sldId="2147483662"/>
          </pc:sldLayoutMkLst>
          <pc:picChg chg="add mod">
            <ac:chgData name="Elena Pizzoli (Communications and Reputation)" userId="d2283435-31aa-4ccf-b57e-26fc6e5caaa3" providerId="ADAL" clId="{DD5FCCD7-A4FC-438C-9C1C-40EC0318A584}" dt="2023-08-02T12:13:58.336" v="271"/>
            <ac:picMkLst>
              <pc:docMk/>
              <pc:sldMasterMk cId="3617914908" sldId="2147483651"/>
              <pc:sldLayoutMk cId="1586951289" sldId="2147483662"/>
              <ac:picMk id="4" creationId="{61688392-BBFF-8157-08C0-461BD0C695B7}"/>
            </ac:picMkLst>
          </pc:picChg>
          <pc:picChg chg="add del">
            <ac:chgData name="Elena Pizzoli (Communications and Reputation)" userId="d2283435-31aa-4ccf-b57e-26fc6e5caaa3" providerId="ADAL" clId="{DD5FCCD7-A4FC-438C-9C1C-40EC0318A584}" dt="2023-08-02T12:13:58.035" v="270" actId="478"/>
            <ac:picMkLst>
              <pc:docMk/>
              <pc:sldMasterMk cId="3617914908" sldId="2147483651"/>
              <pc:sldLayoutMk cId="1586951289" sldId="2147483662"/>
              <ac:picMk id="7" creationId="{D3EA3455-F170-324C-88B5-287718264867}"/>
            </ac:picMkLst>
          </pc:picChg>
        </pc:sldLayoutChg>
        <pc:sldLayoutChg chg="addSp delSp modSp mod">
          <pc:chgData name="Elena Pizzoli (Communications and Reputation)" userId="d2283435-31aa-4ccf-b57e-26fc6e5caaa3" providerId="ADAL" clId="{DD5FCCD7-A4FC-438C-9C1C-40EC0318A584}" dt="2023-08-02T12:14:14.193" v="273"/>
          <pc:sldLayoutMkLst>
            <pc:docMk/>
            <pc:sldMasterMk cId="3617914908" sldId="2147483651"/>
            <pc:sldLayoutMk cId="362826455" sldId="2147483664"/>
          </pc:sldLayoutMkLst>
          <pc:picChg chg="add mod">
            <ac:chgData name="Elena Pizzoli (Communications and Reputation)" userId="d2283435-31aa-4ccf-b57e-26fc6e5caaa3" providerId="ADAL" clId="{DD5FCCD7-A4FC-438C-9C1C-40EC0318A584}" dt="2023-08-02T12:14:14.193" v="273"/>
            <ac:picMkLst>
              <pc:docMk/>
              <pc:sldMasterMk cId="3617914908" sldId="2147483651"/>
              <pc:sldLayoutMk cId="362826455" sldId="2147483664"/>
              <ac:picMk id="4" creationId="{B7625DC4-EC00-C61C-C748-D2882DF46FEF}"/>
            </ac:picMkLst>
          </pc:picChg>
          <pc:picChg chg="del">
            <ac:chgData name="Elena Pizzoli (Communications and Reputation)" userId="d2283435-31aa-4ccf-b57e-26fc6e5caaa3" providerId="ADAL" clId="{DD5FCCD7-A4FC-438C-9C1C-40EC0318A584}" dt="2023-08-02T12:14:13.392" v="272" actId="478"/>
            <ac:picMkLst>
              <pc:docMk/>
              <pc:sldMasterMk cId="3617914908" sldId="2147483651"/>
              <pc:sldLayoutMk cId="362826455" sldId="2147483664"/>
              <ac:picMk id="11" creationId="{D3EA3455-F170-324C-88B5-287718264867}"/>
            </ac:picMkLst>
          </pc:picChg>
        </pc:sldLayoutChg>
        <pc:sldLayoutChg chg="addSp delSp modSp mod">
          <pc:chgData name="Elena Pizzoli (Communications and Reputation)" userId="d2283435-31aa-4ccf-b57e-26fc6e5caaa3" providerId="ADAL" clId="{DD5FCCD7-A4FC-438C-9C1C-40EC0318A584}" dt="2023-08-02T12:13:33.562" v="269" actId="14100"/>
          <pc:sldLayoutMkLst>
            <pc:docMk/>
            <pc:sldMasterMk cId="3617914908" sldId="2147483651"/>
            <pc:sldLayoutMk cId="1981469059" sldId="2147483671"/>
          </pc:sldLayoutMkLst>
          <pc:picChg chg="add del mod">
            <ac:chgData name="Elena Pizzoli (Communications and Reputation)" userId="d2283435-31aa-4ccf-b57e-26fc6e5caaa3" providerId="ADAL" clId="{DD5FCCD7-A4FC-438C-9C1C-40EC0318A584}" dt="2023-08-02T12:11:09.921" v="86"/>
            <ac:picMkLst>
              <pc:docMk/>
              <pc:sldMasterMk cId="3617914908" sldId="2147483651"/>
              <pc:sldLayoutMk cId="1981469059" sldId="2147483671"/>
              <ac:picMk id="4" creationId="{C516AC73-8D8C-8D50-A6BF-3CF64C1E19B5}"/>
            </ac:picMkLst>
          </pc:picChg>
          <pc:picChg chg="add mod">
            <ac:chgData name="Elena Pizzoli (Communications and Reputation)" userId="d2283435-31aa-4ccf-b57e-26fc6e5caaa3" providerId="ADAL" clId="{DD5FCCD7-A4FC-438C-9C1C-40EC0318A584}" dt="2023-08-02T12:13:33.562" v="269" actId="14100"/>
            <ac:picMkLst>
              <pc:docMk/>
              <pc:sldMasterMk cId="3617914908" sldId="2147483651"/>
              <pc:sldLayoutMk cId="1981469059" sldId="2147483671"/>
              <ac:picMk id="5" creationId="{40A4E4A6-B404-8C42-CC85-272204F1BCB4}"/>
            </ac:picMkLst>
          </pc:picChg>
          <pc:picChg chg="add del">
            <ac:chgData name="Elena Pizzoli (Communications and Reputation)" userId="d2283435-31aa-4ccf-b57e-26fc6e5caaa3" providerId="ADAL" clId="{DD5FCCD7-A4FC-438C-9C1C-40EC0318A584}" dt="2023-08-02T12:11:35.494" v="166" actId="478"/>
            <ac:picMkLst>
              <pc:docMk/>
              <pc:sldMasterMk cId="3617914908" sldId="2147483651"/>
              <pc:sldLayoutMk cId="1981469059" sldId="2147483671"/>
              <ac:picMk id="11" creationId="{D3EA3455-F170-324C-88B5-287718264867}"/>
            </ac:picMkLst>
          </pc:picChg>
        </pc:sldLayoutChg>
        <pc:sldLayoutChg chg="addSp delSp modSp mod">
          <pc:chgData name="Elena Pizzoli (Communications and Reputation)" userId="d2283435-31aa-4ccf-b57e-26fc6e5caaa3" providerId="ADAL" clId="{DD5FCCD7-A4FC-438C-9C1C-40EC0318A584}" dt="2023-08-02T12:15:14.173" v="280" actId="1038"/>
          <pc:sldLayoutMkLst>
            <pc:docMk/>
            <pc:sldMasterMk cId="3617914908" sldId="2147483651"/>
            <pc:sldLayoutMk cId="1455832458" sldId="2147483689"/>
          </pc:sldLayoutMkLst>
          <pc:picChg chg="add mod">
            <ac:chgData name="Elena Pizzoli (Communications and Reputation)" userId="d2283435-31aa-4ccf-b57e-26fc6e5caaa3" providerId="ADAL" clId="{DD5FCCD7-A4FC-438C-9C1C-40EC0318A584}" dt="2023-08-02T12:15:06.872" v="276"/>
            <ac:picMkLst>
              <pc:docMk/>
              <pc:sldMasterMk cId="3617914908" sldId="2147483651"/>
              <pc:sldLayoutMk cId="1455832458" sldId="2147483689"/>
              <ac:picMk id="2" creationId="{F4AF2AB9-4304-377A-BE4E-49D03FB09A57}"/>
            </ac:picMkLst>
          </pc:picChg>
          <pc:picChg chg="del">
            <ac:chgData name="Elena Pizzoli (Communications and Reputation)" userId="d2283435-31aa-4ccf-b57e-26fc6e5caaa3" providerId="ADAL" clId="{DD5FCCD7-A4FC-438C-9C1C-40EC0318A584}" dt="2023-08-02T12:15:06.286" v="275" actId="478"/>
            <ac:picMkLst>
              <pc:docMk/>
              <pc:sldMasterMk cId="3617914908" sldId="2147483651"/>
              <pc:sldLayoutMk cId="1455832458" sldId="2147483689"/>
              <ac:picMk id="10" creationId="{D3EA3455-F170-324C-88B5-287718264867}"/>
            </ac:picMkLst>
          </pc:picChg>
          <pc:picChg chg="mod">
            <ac:chgData name="Elena Pizzoli (Communications and Reputation)" userId="d2283435-31aa-4ccf-b57e-26fc6e5caaa3" providerId="ADAL" clId="{DD5FCCD7-A4FC-438C-9C1C-40EC0318A584}" dt="2023-08-02T12:15:14.173" v="280" actId="1038"/>
            <ac:picMkLst>
              <pc:docMk/>
              <pc:sldMasterMk cId="3617914908" sldId="2147483651"/>
              <pc:sldLayoutMk cId="1455832458" sldId="2147483689"/>
              <ac:picMk id="11" creationId="{00000000-0000-0000-0000-000000000000}"/>
            </ac:picMkLst>
          </pc:picChg>
        </pc:sldLayoutChg>
      </pc:sldMasterChg>
    </pc:docChg>
  </pc:docChgLst>
  <pc:docChgLst>
    <pc:chgData name="Elena Pizzoli (Communications and Reputation)" userId="d2283435-31aa-4ccf-b57e-26fc6e5caaa3" providerId="ADAL" clId="{FB27AEA5-5933-45C1-B357-B093222B18CD}"/>
    <pc:docChg chg="modMainMaster">
      <pc:chgData name="Elena Pizzoli (Communications and Reputation)" userId="d2283435-31aa-4ccf-b57e-26fc6e5caaa3" providerId="ADAL" clId="{FB27AEA5-5933-45C1-B357-B093222B18CD}" dt="2024-01-19T12:37:08.910" v="0" actId="6013"/>
      <pc:docMkLst>
        <pc:docMk/>
      </pc:docMkLst>
      <pc:sldMasterChg chg="mod">
        <pc:chgData name="Elena Pizzoli (Communications and Reputation)" userId="d2283435-31aa-4ccf-b57e-26fc6e5caaa3" providerId="ADAL" clId="{FB27AEA5-5933-45C1-B357-B093222B18CD}" dt="2024-01-19T12:37:08.910" v="0" actId="6013"/>
        <pc:sldMasterMkLst>
          <pc:docMk/>
          <pc:sldMasterMk cId="3617914908" sldId="2147483693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9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1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3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046"/>
            <a:ext cx="12192000" cy="6853954"/>
          </a:xfrm>
          <a:prstGeom prst="rect">
            <a:avLst/>
          </a:prstGeom>
          <a:solidFill>
            <a:srgbClr val="19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 descr="C:\Users\Charanjit\Desktop\cover_slide-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785"/>
          <a:stretch/>
        </p:blipFill>
        <p:spPr bwMode="auto">
          <a:xfrm>
            <a:off x="0" y="-2"/>
            <a:ext cx="12192000" cy="35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579505" y="-2"/>
            <a:ext cx="5021445" cy="3552827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Insert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084205" y="3930554"/>
            <a:ext cx="8869544" cy="80249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084206" y="4971099"/>
            <a:ext cx="6900100" cy="67500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56BA93-D92C-4B3D-A925-0A69E5C8F74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8" y="5851819"/>
            <a:ext cx="4139192" cy="899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AF2AB9-4304-377A-BE4E-49D03FB09A57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t="3" r="6601" b="-36686"/>
          <a:stretch/>
        </p:blipFill>
        <p:spPr>
          <a:xfrm>
            <a:off x="473499" y="5836937"/>
            <a:ext cx="10926000" cy="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046"/>
            <a:ext cx="12192000" cy="6853954"/>
          </a:xfrm>
          <a:prstGeom prst="rect">
            <a:avLst/>
          </a:prstGeom>
          <a:solidFill>
            <a:srgbClr val="19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C:\Users\Charanjit\Desktop\cover_slid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9" t="1529" b="1381"/>
          <a:stretch/>
        </p:blipFill>
        <p:spPr bwMode="auto">
          <a:xfrm>
            <a:off x="5715000" y="4046"/>
            <a:ext cx="6477000" cy="68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98122" y="2042347"/>
            <a:ext cx="4650852" cy="143563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98122" y="3844722"/>
            <a:ext cx="4333258" cy="11035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7084991" y="-1"/>
            <a:ext cx="2678133" cy="206139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Insert picture</a:t>
            </a:r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9763124" y="2061397"/>
            <a:ext cx="2428875" cy="2177228"/>
          </a:xfrm>
        </p:spPr>
        <p:txBody>
          <a:bodyPr/>
          <a:lstStyle>
            <a:lvl1pPr marL="0" indent="0">
              <a:buNone/>
              <a:defRPr>
                <a:solidFill>
                  <a:srgbClr val="193E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</a:t>
            </a:r>
            <a:br>
              <a:rPr lang="en-GB" dirty="0"/>
            </a:br>
            <a:r>
              <a:rPr lang="en-GB" dirty="0"/>
              <a:t>picture</a:t>
            </a:r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5" hasCustomPrompt="1"/>
          </p:nvPr>
        </p:nvSpPr>
        <p:spPr>
          <a:xfrm>
            <a:off x="7084991" y="4238624"/>
            <a:ext cx="2678134" cy="2647949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8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WDMYCLOUD\Public\Click_Duo_Design WORK\NIHR\NIHR_FENNY_Brand Guidelines Final version\Brand Guidelines Final version\Links\iStock-85523992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47"/>
          <a:stretch/>
        </p:blipFill>
        <p:spPr bwMode="auto">
          <a:xfrm>
            <a:off x="1928137" y="4046"/>
            <a:ext cx="10263863" cy="686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5257800" y="4046"/>
            <a:ext cx="6934200" cy="6853954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Insert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4045"/>
            <a:ext cx="5257800" cy="6865901"/>
          </a:xfrm>
          <a:prstGeom prst="rect">
            <a:avLst/>
          </a:prstGeom>
          <a:solidFill>
            <a:srgbClr val="19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64124" y="2349228"/>
            <a:ext cx="3948501" cy="80249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4124" y="3428743"/>
            <a:ext cx="3196026" cy="67500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" r="6601" b="-36686"/>
          <a:stretch/>
        </p:blipFill>
        <p:spPr>
          <a:xfrm>
            <a:off x="402422" y="1249678"/>
            <a:ext cx="4393141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8058527">
            <a:off x="3541487" y="5142736"/>
            <a:ext cx="1342276" cy="1285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1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14183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5887369"/>
            <a:ext cx="4139192" cy="899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4E4A6-B404-8C42-CC85-272204F1BCB4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73499" y="5836937"/>
            <a:ext cx="10926000" cy="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6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5887369"/>
            <a:ext cx="4139192" cy="899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688392-BBFF-8157-08C0-461BD0C695B7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73499" y="5836937"/>
            <a:ext cx="10926000" cy="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5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6"/>
            <a:ext cx="10515600" cy="40656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5860393"/>
            <a:ext cx="4139192" cy="899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25DC4-EC00-C61C-C748-D2882DF46FEF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t="3" r="6601" b="-36686"/>
          <a:stretch/>
        </p:blipFill>
        <p:spPr>
          <a:xfrm>
            <a:off x="473499" y="5836937"/>
            <a:ext cx="10926000" cy="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6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3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782855">
            <a:off x="10190480" y="1733267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4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927307">
            <a:off x="10464018" y="1820219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4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2288281">
            <a:off x="10164502" y="1399542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5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62" r:id="rId3"/>
    <p:sldLayoutId id="2147483664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89" r:id="rId11"/>
    <p:sldLayoutId id="2147483686" r:id="rId12"/>
    <p:sldLayoutId id="2147483692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5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424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0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9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7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5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4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5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3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42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1608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NIHR">
      <a:dk1>
        <a:sysClr val="windowText" lastClr="000000"/>
      </a:dk1>
      <a:lt1>
        <a:sysClr val="window" lastClr="FFFFFF"/>
      </a:lt1>
      <a:dk2>
        <a:srgbClr val="193E72"/>
      </a:dk2>
      <a:lt2>
        <a:srgbClr val="E7E6E6"/>
      </a:lt2>
      <a:accent1>
        <a:srgbClr val="193E72"/>
      </a:accent1>
      <a:accent2>
        <a:srgbClr val="EA5D4E"/>
      </a:accent2>
      <a:accent3>
        <a:srgbClr val="2EA9B0"/>
      </a:accent3>
      <a:accent4>
        <a:srgbClr val="46A86C"/>
      </a:accent4>
      <a:accent5>
        <a:srgbClr val="ACBCC3"/>
      </a:accent5>
      <a:accent6>
        <a:srgbClr val="6667AD"/>
      </a:accent6>
      <a:hlink>
        <a:srgbClr val="F29330"/>
      </a:hlink>
      <a:folHlink>
        <a:srgbClr val="FED47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Elena Pizzoli (Communications and Reputation)</cp:lastModifiedBy>
  <cp:revision>72</cp:revision>
  <dcterms:created xsi:type="dcterms:W3CDTF">2019-02-07T15:31:28Z</dcterms:created>
  <dcterms:modified xsi:type="dcterms:W3CDTF">2024-01-19T12:37:27Z</dcterms:modified>
</cp:coreProperties>
</file>